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6" r:id="rId1"/>
    <p:sldMasterId id="2147483910" r:id="rId2"/>
    <p:sldMasterId id="2147483917" r:id="rId3"/>
    <p:sldMasterId id="2147483929" r:id="rId4"/>
    <p:sldMasterId id="2147483977" r:id="rId5"/>
  </p:sldMasterIdLst>
  <p:notesMasterIdLst>
    <p:notesMasterId r:id="rId77"/>
  </p:notesMasterIdLst>
  <p:handoutMasterIdLst>
    <p:handoutMasterId r:id="rId78"/>
  </p:handoutMasterIdLst>
  <p:sldIdLst>
    <p:sldId id="542" r:id="rId6"/>
    <p:sldId id="559" r:id="rId7"/>
    <p:sldId id="574" r:id="rId8"/>
    <p:sldId id="577" r:id="rId9"/>
    <p:sldId id="576" r:id="rId10"/>
    <p:sldId id="575" r:id="rId11"/>
    <p:sldId id="580" r:id="rId12"/>
    <p:sldId id="581" r:id="rId13"/>
    <p:sldId id="582" r:id="rId14"/>
    <p:sldId id="579" r:id="rId15"/>
    <p:sldId id="583" r:id="rId16"/>
    <p:sldId id="584" r:id="rId17"/>
    <p:sldId id="578" r:id="rId18"/>
    <p:sldId id="587" r:id="rId19"/>
    <p:sldId id="586" r:id="rId20"/>
    <p:sldId id="585" r:id="rId21"/>
    <p:sldId id="590" r:id="rId22"/>
    <p:sldId id="589" r:id="rId23"/>
    <p:sldId id="637" r:id="rId24"/>
    <p:sldId id="639" r:id="rId25"/>
    <p:sldId id="591" r:id="rId26"/>
    <p:sldId id="638" r:id="rId27"/>
    <p:sldId id="592" r:id="rId28"/>
    <p:sldId id="593" r:id="rId29"/>
    <p:sldId id="645" r:id="rId30"/>
    <p:sldId id="588" r:id="rId31"/>
    <p:sldId id="595" r:id="rId32"/>
    <p:sldId id="596" r:id="rId33"/>
    <p:sldId id="597" r:id="rId34"/>
    <p:sldId id="594" r:id="rId35"/>
    <p:sldId id="598" r:id="rId36"/>
    <p:sldId id="599" r:id="rId37"/>
    <p:sldId id="600" r:id="rId38"/>
    <p:sldId id="604" r:id="rId39"/>
    <p:sldId id="607" r:id="rId40"/>
    <p:sldId id="606" r:id="rId41"/>
    <p:sldId id="610" r:id="rId42"/>
    <p:sldId id="609" r:id="rId43"/>
    <p:sldId id="608" r:id="rId44"/>
    <p:sldId id="605" r:id="rId45"/>
    <p:sldId id="611" r:id="rId46"/>
    <p:sldId id="612" r:id="rId47"/>
    <p:sldId id="603" r:id="rId48"/>
    <p:sldId id="602" r:id="rId49"/>
    <p:sldId id="601" r:id="rId50"/>
    <p:sldId id="613" r:id="rId51"/>
    <p:sldId id="617" r:id="rId52"/>
    <p:sldId id="614" r:id="rId53"/>
    <p:sldId id="616" r:id="rId54"/>
    <p:sldId id="615" r:id="rId55"/>
    <p:sldId id="618" r:id="rId56"/>
    <p:sldId id="619" r:id="rId57"/>
    <p:sldId id="621" r:id="rId58"/>
    <p:sldId id="622" r:id="rId59"/>
    <p:sldId id="623" r:id="rId60"/>
    <p:sldId id="624" r:id="rId61"/>
    <p:sldId id="625" r:id="rId62"/>
    <p:sldId id="620" r:id="rId63"/>
    <p:sldId id="626" r:id="rId64"/>
    <p:sldId id="627" r:id="rId65"/>
    <p:sldId id="629" r:id="rId66"/>
    <p:sldId id="630" r:id="rId67"/>
    <p:sldId id="628" r:id="rId68"/>
    <p:sldId id="631" r:id="rId69"/>
    <p:sldId id="632" r:id="rId70"/>
    <p:sldId id="633" r:id="rId71"/>
    <p:sldId id="640" r:id="rId72"/>
    <p:sldId id="642" r:id="rId73"/>
    <p:sldId id="643" r:id="rId74"/>
    <p:sldId id="644" r:id="rId75"/>
    <p:sldId id="636" r:id="rId76"/>
  </p:sldIdLst>
  <p:sldSz cx="12192000" cy="6858000"/>
  <p:notesSz cx="9309100" cy="7023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ichele@C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6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275" autoAdjust="0"/>
  </p:normalViewPr>
  <p:slideViewPr>
    <p:cSldViewPr snapToGrid="0">
      <p:cViewPr varScale="1">
        <p:scale>
          <a:sx n="48" d="100"/>
          <a:sy n="48" d="100"/>
        </p:scale>
        <p:origin x="1284" y="48"/>
      </p:cViewPr>
      <p:guideLst/>
    </p:cSldViewPr>
  </p:slideViewPr>
  <p:outlineViewPr>
    <p:cViewPr>
      <p:scale>
        <a:sx n="33" d="100"/>
        <a:sy n="33" d="100"/>
      </p:scale>
      <p:origin x="0" y="-7152"/>
    </p:cViewPr>
  </p:outlineViewPr>
  <p:notesTextViewPr>
    <p:cViewPr>
      <p:scale>
        <a:sx n="1" d="1"/>
        <a:sy n="1" d="1"/>
      </p:scale>
      <p:origin x="0" y="0"/>
    </p:cViewPr>
  </p:notesTextViewPr>
  <p:sorterViewPr>
    <p:cViewPr varScale="1">
      <p:scale>
        <a:sx n="100" d="100"/>
        <a:sy n="100" d="100"/>
      </p:scale>
      <p:origin x="0" y="-882"/>
    </p:cViewPr>
  </p:sorterViewPr>
  <p:notesViewPr>
    <p:cSldViewPr snapToGrid="0">
      <p:cViewPr varScale="1">
        <p:scale>
          <a:sx n="65" d="100"/>
          <a:sy n="65" d="100"/>
        </p:scale>
        <p:origin x="2016"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53638-2A7D-4F4A-A6EE-2F5239228607}"/>
              </a:ext>
            </a:extLst>
          </p:cNvPr>
          <p:cNvSpPr>
            <a:spLocks noGrp="1"/>
          </p:cNvSpPr>
          <p:nvPr>
            <p:ph type="hdr" sz="quarter"/>
          </p:nvPr>
        </p:nvSpPr>
        <p:spPr>
          <a:xfrm>
            <a:off x="0" y="0"/>
            <a:ext cx="4034252" cy="352070"/>
          </a:xfrm>
          <a:prstGeom prst="rect">
            <a:avLst/>
          </a:prstGeom>
        </p:spPr>
        <p:txBody>
          <a:bodyPr vert="horz" lIns="91427" tIns="45714" rIns="91427" bIns="45714"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a:extLst>
              <a:ext uri="{FF2B5EF4-FFF2-40B4-BE49-F238E27FC236}">
                <a16:creationId xmlns:a16="http://schemas.microsoft.com/office/drawing/2014/main" id="{DEEEE27B-40C8-4A87-A8C9-FE45C8F372EB}"/>
              </a:ext>
            </a:extLst>
          </p:cNvPr>
          <p:cNvSpPr>
            <a:spLocks noGrp="1"/>
          </p:cNvSpPr>
          <p:nvPr>
            <p:ph type="dt" sz="quarter" idx="1"/>
          </p:nvPr>
        </p:nvSpPr>
        <p:spPr>
          <a:xfrm>
            <a:off x="5273309" y="0"/>
            <a:ext cx="4034252" cy="352070"/>
          </a:xfrm>
          <a:prstGeom prst="rect">
            <a:avLst/>
          </a:prstGeom>
        </p:spPr>
        <p:txBody>
          <a:bodyPr vert="horz" lIns="91427" tIns="45714" rIns="91427" bIns="45714" rtlCol="0"/>
          <a:lstStyle>
            <a:lvl1pPr algn="r" eaLnBrk="1" fontAlgn="auto" hangingPunct="1">
              <a:spcBef>
                <a:spcPts val="0"/>
              </a:spcBef>
              <a:spcAft>
                <a:spcPts val="0"/>
              </a:spcAft>
              <a:defRPr sz="1200">
                <a:latin typeface="+mn-lt"/>
              </a:defRPr>
            </a:lvl1pPr>
          </a:lstStyle>
          <a:p>
            <a:pPr>
              <a:defRPr/>
            </a:pPr>
            <a:fld id="{2A302C94-7E5F-4477-8A0A-3B56EA1F2966}" type="datetimeFigureOut">
              <a:rPr lang="en-US"/>
              <a:pPr>
                <a:defRPr/>
              </a:pPr>
              <a:t>3/28/2022</a:t>
            </a:fld>
            <a:endParaRPr lang="en-US" dirty="0"/>
          </a:p>
        </p:txBody>
      </p:sp>
      <p:sp>
        <p:nvSpPr>
          <p:cNvPr id="4" name="Footer Placeholder 3">
            <a:extLst>
              <a:ext uri="{FF2B5EF4-FFF2-40B4-BE49-F238E27FC236}">
                <a16:creationId xmlns:a16="http://schemas.microsoft.com/office/drawing/2014/main" id="{43797C4A-BE57-4236-840F-5B4160061D88}"/>
              </a:ext>
            </a:extLst>
          </p:cNvPr>
          <p:cNvSpPr>
            <a:spLocks noGrp="1"/>
          </p:cNvSpPr>
          <p:nvPr>
            <p:ph type="ftr" sz="quarter" idx="2"/>
          </p:nvPr>
        </p:nvSpPr>
        <p:spPr>
          <a:xfrm>
            <a:off x="0" y="6671031"/>
            <a:ext cx="4034252" cy="352069"/>
          </a:xfrm>
          <a:prstGeom prst="rect">
            <a:avLst/>
          </a:prstGeom>
        </p:spPr>
        <p:txBody>
          <a:bodyPr vert="horz" lIns="91427" tIns="45714" rIns="91427" bIns="45714"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596DDF63-545B-4EC7-9DF4-C0538C5BD243}"/>
              </a:ext>
            </a:extLst>
          </p:cNvPr>
          <p:cNvSpPr>
            <a:spLocks noGrp="1"/>
          </p:cNvSpPr>
          <p:nvPr>
            <p:ph type="sldNum" sz="quarter" idx="3"/>
          </p:nvPr>
        </p:nvSpPr>
        <p:spPr>
          <a:xfrm>
            <a:off x="5273309" y="6671031"/>
            <a:ext cx="4034252" cy="352069"/>
          </a:xfrm>
          <a:prstGeom prst="rect">
            <a:avLst/>
          </a:prstGeom>
        </p:spPr>
        <p:txBody>
          <a:bodyPr vert="horz" lIns="91427" tIns="45714" rIns="91427" bIns="45714" rtlCol="0" anchor="b"/>
          <a:lstStyle>
            <a:lvl1pPr algn="r" eaLnBrk="1" fontAlgn="auto" hangingPunct="1">
              <a:spcBef>
                <a:spcPts val="0"/>
              </a:spcBef>
              <a:spcAft>
                <a:spcPts val="0"/>
              </a:spcAft>
              <a:defRPr sz="1200">
                <a:latin typeface="+mn-lt"/>
              </a:defRPr>
            </a:lvl1pPr>
          </a:lstStyle>
          <a:p>
            <a:pPr>
              <a:defRPr/>
            </a:pPr>
            <a:fld id="{34FD4A18-6A61-443A-98EB-FBE6B4C1D506}"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FAD3F6-12EF-4EBB-9A2E-69B05968CC98}"/>
              </a:ext>
            </a:extLst>
          </p:cNvPr>
          <p:cNvSpPr>
            <a:spLocks noGrp="1"/>
          </p:cNvSpPr>
          <p:nvPr>
            <p:ph type="hdr" sz="quarter"/>
          </p:nvPr>
        </p:nvSpPr>
        <p:spPr>
          <a:xfrm>
            <a:off x="0" y="0"/>
            <a:ext cx="4034252" cy="352070"/>
          </a:xfrm>
          <a:prstGeom prst="rect">
            <a:avLst/>
          </a:prstGeom>
        </p:spPr>
        <p:txBody>
          <a:bodyPr vert="horz" lIns="91099" tIns="45549" rIns="91099" bIns="45549"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a:extLst>
              <a:ext uri="{FF2B5EF4-FFF2-40B4-BE49-F238E27FC236}">
                <a16:creationId xmlns:a16="http://schemas.microsoft.com/office/drawing/2014/main" id="{06F2FB32-D2D7-4DF1-9427-4A66BA8142E8}"/>
              </a:ext>
            </a:extLst>
          </p:cNvPr>
          <p:cNvSpPr>
            <a:spLocks noGrp="1"/>
          </p:cNvSpPr>
          <p:nvPr>
            <p:ph type="dt" idx="1"/>
          </p:nvPr>
        </p:nvSpPr>
        <p:spPr>
          <a:xfrm>
            <a:off x="5273309" y="0"/>
            <a:ext cx="4034252" cy="352070"/>
          </a:xfrm>
          <a:prstGeom prst="rect">
            <a:avLst/>
          </a:prstGeom>
        </p:spPr>
        <p:txBody>
          <a:bodyPr vert="horz" lIns="91099" tIns="45549" rIns="91099" bIns="45549" rtlCol="0"/>
          <a:lstStyle>
            <a:lvl1pPr algn="r" eaLnBrk="1" fontAlgn="auto" hangingPunct="1">
              <a:spcBef>
                <a:spcPts val="0"/>
              </a:spcBef>
              <a:spcAft>
                <a:spcPts val="0"/>
              </a:spcAft>
              <a:defRPr sz="1200">
                <a:latin typeface="+mn-lt"/>
              </a:defRPr>
            </a:lvl1pPr>
          </a:lstStyle>
          <a:p>
            <a:pPr>
              <a:defRPr/>
            </a:pPr>
            <a:fld id="{DA9EB0A3-AFC2-4126-A60A-FA966724A501}" type="datetimeFigureOut">
              <a:rPr lang="en-US"/>
              <a:pPr>
                <a:defRPr/>
              </a:pPr>
              <a:t>3/28/2022</a:t>
            </a:fld>
            <a:endParaRPr lang="en-US" dirty="0"/>
          </a:p>
        </p:txBody>
      </p:sp>
      <p:sp>
        <p:nvSpPr>
          <p:cNvPr id="5" name="Notes Placeholder 4">
            <a:extLst>
              <a:ext uri="{FF2B5EF4-FFF2-40B4-BE49-F238E27FC236}">
                <a16:creationId xmlns:a16="http://schemas.microsoft.com/office/drawing/2014/main" id="{79BF1928-DEE3-481D-8F5E-83DEB7626312}"/>
              </a:ext>
            </a:extLst>
          </p:cNvPr>
          <p:cNvSpPr>
            <a:spLocks noGrp="1"/>
          </p:cNvSpPr>
          <p:nvPr>
            <p:ph type="body" sz="quarter" idx="3"/>
          </p:nvPr>
        </p:nvSpPr>
        <p:spPr>
          <a:xfrm>
            <a:off x="931219" y="3378953"/>
            <a:ext cx="7446664" cy="2766260"/>
          </a:xfrm>
          <a:prstGeom prst="rect">
            <a:avLst/>
          </a:prstGeom>
        </p:spPr>
        <p:txBody>
          <a:bodyPr vert="horz" lIns="91099" tIns="45549" rIns="91099" bIns="4554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AE76AF1F-9801-4218-9FFE-A6455EEA5FC0}"/>
              </a:ext>
            </a:extLst>
          </p:cNvPr>
          <p:cNvSpPr>
            <a:spLocks noGrp="1"/>
          </p:cNvSpPr>
          <p:nvPr>
            <p:ph type="ftr" sz="quarter" idx="4"/>
          </p:nvPr>
        </p:nvSpPr>
        <p:spPr>
          <a:xfrm>
            <a:off x="0" y="6671031"/>
            <a:ext cx="4034252" cy="352069"/>
          </a:xfrm>
          <a:prstGeom prst="rect">
            <a:avLst/>
          </a:prstGeom>
        </p:spPr>
        <p:txBody>
          <a:bodyPr vert="horz" lIns="91099" tIns="45549" rIns="91099" bIns="45549"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6F1E197B-63CF-4B33-A768-1047F0E3030D}"/>
              </a:ext>
            </a:extLst>
          </p:cNvPr>
          <p:cNvSpPr>
            <a:spLocks noGrp="1"/>
          </p:cNvSpPr>
          <p:nvPr>
            <p:ph type="sldNum" sz="quarter" idx="5"/>
          </p:nvPr>
        </p:nvSpPr>
        <p:spPr>
          <a:xfrm>
            <a:off x="5273309" y="6671031"/>
            <a:ext cx="4034252" cy="352069"/>
          </a:xfrm>
          <a:prstGeom prst="rect">
            <a:avLst/>
          </a:prstGeom>
        </p:spPr>
        <p:txBody>
          <a:bodyPr vert="horz" lIns="91099" tIns="45549" rIns="91099" bIns="45549" rtlCol="0" anchor="b"/>
          <a:lstStyle>
            <a:lvl1pPr algn="r" eaLnBrk="1" fontAlgn="auto" hangingPunct="1">
              <a:spcBef>
                <a:spcPts val="0"/>
              </a:spcBef>
              <a:spcAft>
                <a:spcPts val="0"/>
              </a:spcAft>
              <a:defRPr sz="1200">
                <a:latin typeface="+mn-lt"/>
              </a:defRPr>
            </a:lvl1pPr>
          </a:lstStyle>
          <a:p>
            <a:pPr>
              <a:defRPr/>
            </a:pPr>
            <a:fld id="{18C5F332-687B-4A0A-A2F7-E048F10EA09E}" type="slidenum">
              <a:rPr lang="en-US"/>
              <a:pPr>
                <a:defRPr/>
              </a:pPr>
              <a:t>‹#›</a:t>
            </a:fld>
            <a:endParaRPr lang="en-US" dirty="0"/>
          </a:p>
        </p:txBody>
      </p:sp>
      <p:sp>
        <p:nvSpPr>
          <p:cNvPr id="4" name="Slide Image Placeholder 3">
            <a:extLst>
              <a:ext uri="{FF2B5EF4-FFF2-40B4-BE49-F238E27FC236}">
                <a16:creationId xmlns:a16="http://schemas.microsoft.com/office/drawing/2014/main" id="{446B8377-F377-4C5B-9504-0B936FEF0947}"/>
              </a:ext>
            </a:extLst>
          </p:cNvPr>
          <p:cNvSpPr>
            <a:spLocks noGrp="1" noRot="1" noChangeAspect="1"/>
          </p:cNvSpPr>
          <p:nvPr>
            <p:ph type="sldImg" idx="2"/>
          </p:nvPr>
        </p:nvSpPr>
        <p:spPr>
          <a:xfrm>
            <a:off x="2525713" y="814388"/>
            <a:ext cx="4213225" cy="2370137"/>
          </a:xfrm>
          <a:prstGeom prst="rect">
            <a:avLst/>
          </a:prstGeom>
          <a:noFill/>
          <a:ln w="12700">
            <a:solidFill>
              <a:prstClr val="black"/>
            </a:solidFill>
          </a:ln>
        </p:spPr>
        <p:txBody>
          <a:bodyPr vert="horz" lIns="91099" tIns="45549" rIns="91099" bIns="45549" rtlCol="0" anchor="ctr"/>
          <a:lstStyle/>
          <a:p>
            <a:pPr lvl="0"/>
            <a:endParaRPr lang="en-US" noProof="0"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usinesswire.com/news/home/20210323005370/en/Total-Identity-Fraud-Losses-Soar-to-56-Billion-in-202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allotpedia.org/California"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ballotpedia.org/Section_6250,_California_Government_Cod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oag.ca.gov/privacy/"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arp.org/money/scams-fraud/info-2019/identity-thef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6465CA4-F939-416F-AD0A-11F60D48EEA1}"/>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DB2C26D-2137-480A-B826-18E19AC982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on behalf of the California Department of Technology, Office of Information Security.  This is “Protecting Privacy in State Government, Basic Training for California State Employees.” </a:t>
            </a:r>
          </a:p>
        </p:txBody>
      </p:sp>
      <p:sp>
        <p:nvSpPr>
          <p:cNvPr id="13316" name="Slide Number Placeholder 3">
            <a:extLst>
              <a:ext uri="{FF2B5EF4-FFF2-40B4-BE49-F238E27FC236}">
                <a16:creationId xmlns:a16="http://schemas.microsoft.com/office/drawing/2014/main" id="{75E89C9F-A8A0-4C14-994F-2EE33DEB0A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3413">
              <a:defRPr>
                <a:solidFill>
                  <a:schemeClr val="tx1"/>
                </a:solidFill>
                <a:latin typeface="Calibri" panose="020F0502020204030204" pitchFamily="34" charset="0"/>
              </a:defRPr>
            </a:lvl1pPr>
            <a:lvl2pPr marL="717244" indent="-275863" defTabSz="913413">
              <a:defRPr>
                <a:solidFill>
                  <a:schemeClr val="tx1"/>
                </a:solidFill>
                <a:latin typeface="Calibri" panose="020F0502020204030204" pitchFamily="34" charset="0"/>
              </a:defRPr>
            </a:lvl2pPr>
            <a:lvl3pPr marL="1103452" indent="-220690" defTabSz="913413">
              <a:defRPr>
                <a:solidFill>
                  <a:schemeClr val="tx1"/>
                </a:solidFill>
                <a:latin typeface="Calibri" panose="020F0502020204030204" pitchFamily="34" charset="0"/>
              </a:defRPr>
            </a:lvl3pPr>
            <a:lvl4pPr marL="1544833" indent="-220690" defTabSz="913413">
              <a:defRPr>
                <a:solidFill>
                  <a:schemeClr val="tx1"/>
                </a:solidFill>
                <a:latin typeface="Calibri" panose="020F0502020204030204" pitchFamily="34" charset="0"/>
              </a:defRPr>
            </a:lvl4pPr>
            <a:lvl5pPr marL="1986214" indent="-220690" defTabSz="913413">
              <a:defRPr>
                <a:solidFill>
                  <a:schemeClr val="tx1"/>
                </a:solidFill>
                <a:latin typeface="Calibri" panose="020F0502020204030204" pitchFamily="34" charset="0"/>
              </a:defRPr>
            </a:lvl5pPr>
            <a:lvl6pPr marL="2427595" indent="-220690" defTabSz="913413" eaLnBrk="0" fontAlgn="base" hangingPunct="0">
              <a:spcBef>
                <a:spcPct val="0"/>
              </a:spcBef>
              <a:spcAft>
                <a:spcPct val="0"/>
              </a:spcAft>
              <a:defRPr>
                <a:solidFill>
                  <a:schemeClr val="tx1"/>
                </a:solidFill>
                <a:latin typeface="Calibri" panose="020F0502020204030204" pitchFamily="34" charset="0"/>
              </a:defRPr>
            </a:lvl6pPr>
            <a:lvl7pPr marL="2868976" indent="-220690" defTabSz="913413" eaLnBrk="0" fontAlgn="base" hangingPunct="0">
              <a:spcBef>
                <a:spcPct val="0"/>
              </a:spcBef>
              <a:spcAft>
                <a:spcPct val="0"/>
              </a:spcAft>
              <a:defRPr>
                <a:solidFill>
                  <a:schemeClr val="tx1"/>
                </a:solidFill>
                <a:latin typeface="Calibri" panose="020F0502020204030204" pitchFamily="34" charset="0"/>
              </a:defRPr>
            </a:lvl7pPr>
            <a:lvl8pPr marL="3310357" indent="-220690" defTabSz="913413" eaLnBrk="0" fontAlgn="base" hangingPunct="0">
              <a:spcBef>
                <a:spcPct val="0"/>
              </a:spcBef>
              <a:spcAft>
                <a:spcPct val="0"/>
              </a:spcAft>
              <a:defRPr>
                <a:solidFill>
                  <a:schemeClr val="tx1"/>
                </a:solidFill>
                <a:latin typeface="Calibri" panose="020F0502020204030204" pitchFamily="34" charset="0"/>
              </a:defRPr>
            </a:lvl8pPr>
            <a:lvl9pPr marL="3751737" indent="-220690" defTabSz="9134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59DF5E-412F-44C0-B662-7321F79A97F2}" type="slidenum">
              <a:rPr lang="en-US" altLang="en-US" smtClean="0">
                <a:solidFill>
                  <a:srgbClr val="000000"/>
                </a:solidFill>
              </a:rPr>
              <a:pPr fontAlgn="base">
                <a:spcBef>
                  <a:spcPct val="0"/>
                </a:spcBef>
                <a:spcAft>
                  <a:spcPct val="0"/>
                </a:spcAft>
              </a:pPr>
              <a:t>1</a:t>
            </a:fld>
            <a:endParaRPr lang="en-US" alt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B73620B-89C9-46AA-BC2A-2464391C966C}"/>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67F1859-08BF-4B67-A7E4-D72084557446}"/>
              </a:ext>
            </a:extLst>
          </p:cNvPr>
          <p:cNvSpPr>
            <a:spLocks noGrp="1"/>
          </p:cNvSpPr>
          <p:nvPr>
            <p:ph type="body" idx="1"/>
          </p:nvPr>
        </p:nvSpPr>
        <p:spPr/>
        <p:txBody>
          <a:bodyPr/>
          <a:lstStyle/>
          <a:p>
            <a:pPr eaLnBrk="1" fontAlgn="auto" hangingPunct="1">
              <a:spcBef>
                <a:spcPts val="0"/>
              </a:spcBef>
              <a:spcAft>
                <a:spcPts val="0"/>
              </a:spcAft>
              <a:defRPr/>
            </a:pPr>
            <a:r>
              <a:rPr lang="en-US" sz="900" b="1" cap="all" dirty="0">
                <a:latin typeface="Arial" panose="020B0604020202020204" pitchFamily="34" charset="0"/>
                <a:cs typeface="Arial" panose="020B0604020202020204" pitchFamily="34" charset="0"/>
              </a:rPr>
              <a:t>Impact of ID theft on economy  </a:t>
            </a:r>
          </a:p>
          <a:p>
            <a:pPr eaLnBrk="1" fontAlgn="auto" hangingPunct="1">
              <a:spcBef>
                <a:spcPts val="0"/>
              </a:spcBef>
              <a:spcAft>
                <a:spcPts val="0"/>
              </a:spcAft>
              <a:defRPr/>
            </a:pPr>
            <a:endParaRPr lang="en-US" sz="900" b="1" cap="all"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According to the </a:t>
            </a:r>
            <a:r>
              <a:rPr lang="en-US" sz="900" dirty="0">
                <a:latin typeface="Arial" panose="020B0604020202020204" pitchFamily="34" charset="0"/>
                <a:cs typeface="Arial" panose="020B0604020202020204" pitchFamily="34" charset="0"/>
                <a:hlinkClick r:id="rId3"/>
              </a:rPr>
              <a:t>2021 Identity Fraud Study by Javelin Strategy &amp; Research</a:t>
            </a:r>
            <a:r>
              <a:rPr lang="en-US" sz="900" dirty="0">
                <a:latin typeface="Arial" panose="020B0604020202020204" pitchFamily="34" charset="0"/>
                <a:cs typeface="Arial" panose="020B0604020202020204" pitchFamily="34" charset="0"/>
              </a:rPr>
              <a:t> Identity fraud cost Americans $56 billion dollars in 2020.  With 49 million consumers falling victim to identity theft.  Increase stems from the Covid-19 pandemic. It changed the way people shopped and transferred money, many criminals targeted digital wallet and peer-to-peer payment methods such as Apple Pay and Zelle. About 18 million victims fell prey to scams through these digital payment methods in 2020, Javelin found. </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About $13 billion in losses were due to what Javelin calls “traditional identity fraud,” where cybercriminals steal personally identifiable information and use it for their own gains, such as through data breaches. But the bulk of the $43 billion losses in 2020, stemmed from identity theft scams where criminals interacted directly with consumers to steal their information through methods such as robocalls and phishing emails. Victims of these scams lost $1,100 on average, according to Javelin. </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eaLnBrk="1" fontAlgn="auto" hangingPunct="1">
              <a:lnSpc>
                <a:spcPct val="120000"/>
              </a:lnSpc>
              <a:spcBef>
                <a:spcPts val="0"/>
              </a:spcBef>
              <a:spcAft>
                <a:spcPts val="0"/>
              </a:spcAft>
              <a:defRPr/>
            </a:pPr>
            <a:r>
              <a:rPr lang="en-US" altLang="en-US" sz="900" dirty="0">
                <a:latin typeface="Arial" panose="020B0604020202020204" pitchFamily="34" charset="0"/>
                <a:cs typeface="Arial" panose="020B0604020202020204" pitchFamily="34" charset="0"/>
              </a:rPr>
              <a:t>And ultimately consumers are impacted – they pay those costs through higher prices for goods and services.</a:t>
            </a:r>
          </a:p>
          <a:p>
            <a:pPr eaLnBrk="1" fontAlgn="auto" hangingPunct="1">
              <a:lnSpc>
                <a:spcPct val="120000"/>
              </a:lnSpc>
              <a:spcBef>
                <a:spcPts val="0"/>
              </a:spcBef>
              <a:spcAft>
                <a:spcPts val="0"/>
              </a:spcAft>
              <a:buFontTx/>
              <a:buChar char="•"/>
              <a:defRPr/>
            </a:pPr>
            <a:endParaRPr lang="en-US" altLang="en-US" sz="900" dirty="0">
              <a:latin typeface="Arial" panose="020B0604020202020204" pitchFamily="34" charset="0"/>
              <a:cs typeface="Arial" panose="020B0604020202020204" pitchFamily="34" charset="0"/>
            </a:endParaRPr>
          </a:p>
          <a:p>
            <a:pPr eaLnBrk="1" fontAlgn="auto" hangingPunct="1">
              <a:lnSpc>
                <a:spcPct val="120000"/>
              </a:lnSpc>
              <a:spcBef>
                <a:spcPts val="0"/>
              </a:spcBef>
              <a:spcAft>
                <a:spcPts val="0"/>
              </a:spcAft>
              <a:defRPr/>
            </a:pPr>
            <a:r>
              <a:rPr lang="en-US" sz="900" dirty="0">
                <a:latin typeface="Arial" panose="020B0604020202020204" pitchFamily="34" charset="0"/>
                <a:cs typeface="Arial" panose="020B0604020202020204" pitchFamily="34" charset="0"/>
              </a:rPr>
              <a:t>Helping consumers and employees know how to spot the red flags of scams is an important step in stopping fraud before it has a chance to happen, and why employee security and privacy awareness training like this is so important.   </a:t>
            </a:r>
            <a:endParaRPr lang="en-US" altLang="en-US" sz="900" dirty="0">
              <a:latin typeface="Arial" panose="020B0604020202020204" pitchFamily="34" charset="0"/>
              <a:cs typeface="Arial" panose="020B0604020202020204" pitchFamily="34" charset="0"/>
            </a:endParaRPr>
          </a:p>
          <a:p>
            <a:pPr eaLnBrk="1" fontAlgn="auto" hangingPunct="1">
              <a:lnSpc>
                <a:spcPct val="120000"/>
              </a:lnSpc>
              <a:spcBef>
                <a:spcPts val="0"/>
              </a:spcBef>
              <a:spcAft>
                <a:spcPts val="0"/>
              </a:spcAft>
              <a:defRPr/>
            </a:pPr>
            <a:r>
              <a:rPr lang="en-US" sz="900" dirty="0">
                <a:latin typeface="Arial" panose="020B0604020202020204" pitchFamily="34" charset="0"/>
                <a:cs typeface="Arial" panose="020B0604020202020204" pitchFamily="34" charset="0"/>
              </a:rPr>
              <a:t>A strong privacy program, which includes data security, is essential to the safety and welfare of the people of California and to our economy.</a:t>
            </a:r>
            <a:endParaRPr lang="en-US" altLang="en-US" sz="900" dirty="0">
              <a:latin typeface="Arial" panose="020B0604020202020204" pitchFamily="34" charset="0"/>
              <a:cs typeface="Arial" panose="020B0604020202020204" pitchFamily="34" charset="0"/>
            </a:endParaRPr>
          </a:p>
        </p:txBody>
      </p:sp>
      <p:sp>
        <p:nvSpPr>
          <p:cNvPr id="31748" name="Slide Number Placeholder 3">
            <a:extLst>
              <a:ext uri="{FF2B5EF4-FFF2-40B4-BE49-F238E27FC236}">
                <a16:creationId xmlns:a16="http://schemas.microsoft.com/office/drawing/2014/main" id="{5C975CD2-AEAC-446F-987E-5FB1466567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836E35-D900-4C6D-9FA4-4E66119C5C24}" type="slidenum">
              <a:rPr lang="en-US" altLang="en-US" smtClean="0"/>
              <a:pPr fontAlgn="base">
                <a:spcBef>
                  <a:spcPct val="0"/>
                </a:spcBef>
                <a:spcAft>
                  <a:spcPct val="0"/>
                </a:spcAft>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6EB2676-ED85-486D-BCCA-F182E74701C2}"/>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464E09-0288-4068-9545-21BB796DF9D8}"/>
              </a:ext>
            </a:extLst>
          </p:cNvPr>
          <p:cNvSpPr>
            <a:spLocks noGrp="1"/>
          </p:cNvSpPr>
          <p:nvPr>
            <p:ph type="body" idx="1"/>
          </p:nvPr>
        </p:nvSpPr>
        <p:spPr/>
        <p:txBody>
          <a:bodyPr/>
          <a:lstStyle/>
          <a:p>
            <a:pPr eaLnBrk="1" fontAlgn="auto" hangingPunct="1">
              <a:spcBef>
                <a:spcPts val="0"/>
              </a:spcBef>
              <a:spcAft>
                <a:spcPts val="0"/>
              </a:spcAft>
              <a:defRPr/>
            </a:pPr>
            <a:r>
              <a:rPr lang="en-US" sz="1000" b="1" cap="all" dirty="0">
                <a:latin typeface="Arial" panose="020B0604020202020204" pitchFamily="34" charset="0"/>
                <a:cs typeface="Arial" panose="020B0604020202020204" pitchFamily="34" charset="0"/>
              </a:rPr>
              <a:t>State government privacy laws   </a:t>
            </a:r>
          </a:p>
          <a:p>
            <a:pPr eaLnBrk="1" fontAlgn="auto" hangingPunct="1">
              <a:spcBef>
                <a:spcPts val="0"/>
              </a:spcBef>
              <a:spcAft>
                <a:spcPts val="0"/>
              </a:spcAft>
              <a:defRPr/>
            </a:pPr>
            <a:r>
              <a:rPr lang="en-US" altLang="en-US" sz="1000" dirty="0">
                <a:latin typeface="Arial" panose="020B0604020202020204" pitchFamily="34" charset="0"/>
                <a:cs typeface="Arial" panose="020B0604020202020204" pitchFamily="34" charset="0"/>
              </a:rPr>
              <a:t>General Privacy Laws for All California State Agencies</a:t>
            </a:r>
          </a:p>
          <a:p>
            <a:pPr eaLnBrk="1" fontAlgn="auto" hangingPunct="1">
              <a:lnSpc>
                <a:spcPct val="150000"/>
              </a:lnSpc>
              <a:spcBef>
                <a:spcPts val="0"/>
              </a:spcBef>
              <a:spcAft>
                <a:spcPts val="0"/>
              </a:spcAft>
              <a:defRPr/>
            </a:pPr>
            <a:endParaRPr lang="en-US" sz="1000" dirty="0">
              <a:latin typeface="Times New Roman" panose="02020603050405020304" pitchFamily="18" charset="0"/>
              <a:ea typeface="Times New Roman" panose="02020603050405020304" pitchFamily="18" charset="0"/>
            </a:endParaRPr>
          </a:p>
        </p:txBody>
      </p:sp>
      <p:sp>
        <p:nvSpPr>
          <p:cNvPr id="33796" name="Slide Number Placeholder 3">
            <a:extLst>
              <a:ext uri="{FF2B5EF4-FFF2-40B4-BE49-F238E27FC236}">
                <a16:creationId xmlns:a16="http://schemas.microsoft.com/office/drawing/2014/main" id="{A2270FDF-1527-4B6F-95B9-800952AE9D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F60A53-08C8-4A10-B359-1611749711A1}" type="slidenum">
              <a:rPr lang="en-US" altLang="en-US" smtClean="0"/>
              <a:pPr fontAlgn="base">
                <a:spcBef>
                  <a:spcPct val="0"/>
                </a:spcBef>
                <a:spcAft>
                  <a:spcPct val="0"/>
                </a:spcAft>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F9D082A-21A1-43F0-BCDF-195AD1F82CFB}"/>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F0B9F64-83A0-4AC1-875E-07806B75A9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chemeClr val="tx1"/>
                </a:solidFill>
                <a:latin typeface="Arial" panose="020B0604020202020204" pitchFamily="34" charset="0"/>
                <a:cs typeface="Arial" panose="020B0604020202020204" pitchFamily="34" charset="0"/>
              </a:rPr>
              <a:t>There are many state and federal privacy laws and regulations that state entities must adhere to. The California Information Practices Act (IPA) is the primary overarching privacy law applicable to ALL state government entities, with few exceptions.  The IPA first established in 1977, requires state entities to provide a notice with the collection of personal information informing individuals about the purpose, use and maintenance of the information and includes the breach notification requirements </a:t>
            </a:r>
            <a:r>
              <a:rPr lang="en-US" altLang="en-US" sz="900" u="sng" dirty="0">
                <a:solidFill>
                  <a:schemeClr val="tx1"/>
                </a:solidFill>
                <a:latin typeface="Arial" panose="020B0604020202020204" pitchFamily="34" charset="0"/>
                <a:cs typeface="Arial" panose="020B0604020202020204" pitchFamily="34" charset="0"/>
              </a:rPr>
              <a:t>for state entities</a:t>
            </a:r>
            <a:r>
              <a:rPr lang="en-US" altLang="en-US" sz="900" dirty="0">
                <a:solidFill>
                  <a:schemeClr val="tx1"/>
                </a:solidFill>
                <a:latin typeface="Arial" panose="020B0604020202020204" pitchFamily="34" charset="0"/>
                <a:cs typeface="Arial" panose="020B0604020202020204" pitchFamily="34" charset="0"/>
              </a:rPr>
              <a:t>, among other things. We will review each of its provisions in this training. </a:t>
            </a:r>
          </a:p>
          <a:p>
            <a:pPr eaLnBrk="1" hangingPunct="1">
              <a:spcBef>
                <a:spcPct val="0"/>
              </a:spcBef>
            </a:pPr>
            <a:endParaRPr lang="en-US" altLang="en-US" sz="9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900" dirty="0">
                <a:solidFill>
                  <a:schemeClr val="tx1"/>
                </a:solidFill>
                <a:latin typeface="Arial" panose="020B0604020202020204" pitchFamily="34" charset="0"/>
                <a:cs typeface="Arial" panose="020B0604020202020204" pitchFamily="34" charset="0"/>
              </a:rPr>
              <a:t>Similarly, the </a:t>
            </a:r>
            <a:r>
              <a:rPr lang="en-US" altLang="en-US" sz="900" b="1" dirty="0">
                <a:solidFill>
                  <a:schemeClr val="tx1"/>
                </a:solidFill>
                <a:latin typeface="Arial" panose="020B0604020202020204" pitchFamily="34" charset="0"/>
                <a:cs typeface="Arial" panose="020B0604020202020204" pitchFamily="34" charset="0"/>
              </a:rPr>
              <a:t>California Confidentiality of Medical Information Act (CIMA) </a:t>
            </a:r>
            <a:r>
              <a:rPr lang="en-US" altLang="en-US" sz="900" dirty="0">
                <a:solidFill>
                  <a:schemeClr val="tx1"/>
                </a:solidFill>
                <a:latin typeface="Arial" panose="020B0604020202020204" pitchFamily="34" charset="0"/>
                <a:cs typeface="Arial" panose="020B0604020202020204" pitchFamily="34" charset="0"/>
              </a:rPr>
              <a:t>and the </a:t>
            </a:r>
            <a:r>
              <a:rPr lang="en-US" altLang="en-US" sz="900" b="1" dirty="0">
                <a:solidFill>
                  <a:schemeClr val="tx1"/>
                </a:solidFill>
                <a:latin typeface="Arial" panose="020B0604020202020204" pitchFamily="34" charset="0"/>
                <a:cs typeface="Arial" panose="020B0604020202020204" pitchFamily="34" charset="0"/>
              </a:rPr>
              <a:t>California Social Security Number Confidentiality Act </a:t>
            </a:r>
            <a:r>
              <a:rPr lang="en-US" altLang="en-US" sz="900" dirty="0">
                <a:solidFill>
                  <a:schemeClr val="tx1"/>
                </a:solidFill>
                <a:latin typeface="Arial" panose="020B0604020202020204" pitchFamily="34" charset="0"/>
                <a:cs typeface="Arial" panose="020B0604020202020204" pitchFamily="34" charset="0"/>
              </a:rPr>
              <a:t>applies to state entities. </a:t>
            </a:r>
            <a:r>
              <a:rPr lang="en-US" altLang="en-US" sz="900" b="1" dirty="0">
                <a:solidFill>
                  <a:schemeClr val="tx1"/>
                </a:solidFill>
                <a:latin typeface="Arial" panose="020B0604020202020204" pitchFamily="34" charset="0"/>
                <a:cs typeface="Arial" panose="020B0604020202020204" pitchFamily="34" charset="0"/>
              </a:rPr>
              <a:t>CIMA</a:t>
            </a:r>
            <a:r>
              <a:rPr lang="en-US" altLang="en-US" sz="900" dirty="0">
                <a:solidFill>
                  <a:schemeClr val="tx1"/>
                </a:solidFill>
                <a:latin typeface="Arial" panose="020B0604020202020204" pitchFamily="34" charset="0"/>
                <a:cs typeface="Arial" panose="020B0604020202020204" pitchFamily="34" charset="0"/>
              </a:rPr>
              <a:t> protects the medical history, condition, and treatment of ailments, including those related to transmitted diseases. The SSN Confidentiality Act requires the protection of SSNs in state government records </a:t>
            </a:r>
            <a:r>
              <a:rPr lang="en-US" altLang="en-US" sz="900" b="1" dirty="0">
                <a:solidFill>
                  <a:schemeClr val="tx1"/>
                </a:solidFill>
                <a:latin typeface="Arial" panose="020B0604020202020204" pitchFamily="34" charset="0"/>
                <a:cs typeface="Arial" panose="020B0604020202020204" pitchFamily="34" charset="0"/>
              </a:rPr>
              <a:t>and prohibits certain actions.  I will provide more information about the SSN Confidentiality Act later in the presentation. </a:t>
            </a:r>
            <a:endParaRPr lang="en-US" altLang="en-US" sz="900" dirty="0">
              <a:solidFill>
                <a:schemeClr val="tx1"/>
              </a:solidFill>
              <a:latin typeface="Arial" panose="020B0604020202020204" pitchFamily="34" charset="0"/>
              <a:cs typeface="Arial" panose="020B0604020202020204" pitchFamily="34" charset="0"/>
            </a:endParaRPr>
          </a:p>
          <a:p>
            <a:pPr eaLnBrk="1" hangingPunct="1">
              <a:spcBef>
                <a:spcPct val="0"/>
              </a:spcBef>
            </a:pPr>
            <a:endParaRPr lang="en-US" altLang="en-US" sz="9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900" dirty="0">
                <a:solidFill>
                  <a:schemeClr val="tx1"/>
                </a:solidFill>
                <a:latin typeface="Arial" panose="020B0604020202020204" pitchFamily="34" charset="0"/>
                <a:cs typeface="Arial" panose="020B0604020202020204" pitchFamily="34" charset="0"/>
              </a:rPr>
              <a:t>There are also laws requiring all state government entities to have a published privacy policy on their website and posted in their facilities.   </a:t>
            </a:r>
          </a:p>
          <a:p>
            <a:pPr eaLnBrk="1" hangingPunct="1">
              <a:spcBef>
                <a:spcPct val="0"/>
              </a:spcBef>
            </a:pPr>
            <a:r>
              <a:rPr lang="en-US" altLang="en-US" sz="900" dirty="0">
                <a:solidFill>
                  <a:schemeClr val="tx1"/>
                </a:solidFill>
                <a:latin typeface="Arial" panose="020B0604020202020204" pitchFamily="34" charset="0"/>
                <a:cs typeface="Arial" panose="020B0604020202020204" pitchFamily="34" charset="0"/>
              </a:rPr>
              <a:t>In addition to these overarching privacy laws, which apply to all state agencies, there are also many other state laws protecting specific kinds of personal information such as vehicle license plate information and driver license information, and federal laws applying to certain state agencies.</a:t>
            </a:r>
          </a:p>
        </p:txBody>
      </p:sp>
      <p:sp>
        <p:nvSpPr>
          <p:cNvPr id="35844" name="Slide Number Placeholder 3">
            <a:extLst>
              <a:ext uri="{FF2B5EF4-FFF2-40B4-BE49-F238E27FC236}">
                <a16:creationId xmlns:a16="http://schemas.microsoft.com/office/drawing/2014/main" id="{2488D1B7-6798-40A4-AA85-9E3471E5C0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A5B75F-8394-49A6-B180-8ADB3EFEB6C5}" type="slidenum">
              <a:rPr lang="en-US" altLang="en-US" smtClean="0"/>
              <a:pPr fontAlgn="base">
                <a:spcBef>
                  <a:spcPct val="0"/>
                </a:spcBef>
                <a:spcAft>
                  <a:spcPct val="0"/>
                </a:spcAft>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4356D5B-87F1-4C04-85F0-2F3722EC3EC4}"/>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FEE37A9-5A21-491A-9A5D-865D541B53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solidFill>
                  <a:schemeClr val="tx1"/>
                </a:solidFill>
                <a:latin typeface="Arial" panose="020B0604020202020204" pitchFamily="34" charset="0"/>
                <a:cs typeface="Arial" panose="020B0604020202020204" pitchFamily="34" charset="0"/>
              </a:rPr>
              <a:t>We are going to walk through the IPA and its sections in more detail now.  </a:t>
            </a:r>
          </a:p>
          <a:p>
            <a:pPr eaLnBrk="1" hangingPunct="1">
              <a:lnSpc>
                <a:spcPct val="150000"/>
              </a:lnSpc>
              <a:spcBef>
                <a:spcPct val="0"/>
              </a:spcBef>
            </a:pPr>
            <a:endParaRPr lang="en-US" altLang="en-US" sz="1000" dirty="0">
              <a:solidFill>
                <a:schemeClr val="tx1"/>
              </a:solidFill>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sz="1000" dirty="0">
                <a:solidFill>
                  <a:schemeClr val="tx1"/>
                </a:solidFill>
                <a:latin typeface="Arial" panose="020B0604020202020204" pitchFamily="34" charset="0"/>
                <a:cs typeface="Arial" panose="020B0604020202020204" pitchFamily="34" charset="0"/>
              </a:rPr>
              <a:t>Section 1798.1, one of the Act's introductory provisions, captures the spirit of the legislation:  </a:t>
            </a:r>
          </a:p>
          <a:p>
            <a:pPr eaLnBrk="1" hangingPunct="1">
              <a:lnSpc>
                <a:spcPct val="150000"/>
              </a:lnSpc>
              <a:spcBef>
                <a:spcPct val="0"/>
              </a:spcBef>
            </a:pPr>
            <a:endParaRPr lang="en-US" altLang="en-US" sz="1000" dirty="0">
              <a:solidFill>
                <a:schemeClr val="tx1"/>
              </a:solidFill>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sz="1000" dirty="0">
                <a:solidFill>
                  <a:schemeClr val="tx1"/>
                </a:solidFill>
                <a:latin typeface="Arial" panose="020B0604020202020204" pitchFamily="34" charset="0"/>
                <a:cs typeface="Arial" panose="020B0604020202020204" pitchFamily="34" charset="0"/>
              </a:rPr>
              <a:t>"The Legislature declares that the right to privacy is a personal and fundamental right protected by Section 1 of Article I of the Constitution of California and by the United States Constitution and that all individuals have a right of privacy in information pertaining to them. "The IPA is a comprehensive privacy law applicable to all state agencies and it established requirements for personal information collection as well as management of personal information.</a:t>
            </a:r>
          </a:p>
        </p:txBody>
      </p:sp>
      <p:sp>
        <p:nvSpPr>
          <p:cNvPr id="37892" name="Slide Number Placeholder 3">
            <a:extLst>
              <a:ext uri="{FF2B5EF4-FFF2-40B4-BE49-F238E27FC236}">
                <a16:creationId xmlns:a16="http://schemas.microsoft.com/office/drawing/2014/main" id="{32B3B11B-A070-4423-9617-0749D87149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808621-E8AC-4099-9008-35CDDDB16B14}" type="slidenum">
              <a:rPr lang="en-US" altLang="en-US" smtClean="0"/>
              <a:pPr fontAlgn="base">
                <a:spcBef>
                  <a:spcPct val="0"/>
                </a:spcBef>
                <a:spcAft>
                  <a:spcPct val="0"/>
                </a:spcAft>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965E770-2943-43F3-8622-FAB8E4FD9FEF}"/>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EDD1BA7-A3EF-41A3-A5A7-DA4C37C1CD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i="1" dirty="0">
                <a:latin typeface="Arial" panose="020B0604020202020204" pitchFamily="34" charset="0"/>
                <a:cs typeface="Arial" panose="020B0604020202020204" pitchFamily="34" charset="0"/>
              </a:rPr>
              <a:t>Personal Information  (Civil Code §1798.3)</a:t>
            </a: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The IPA definition of “personal information” for purposes of the Act is very broadly defined to mean any information that is maintained by an agency that identifies or describes an individual, </a:t>
            </a:r>
            <a:r>
              <a:rPr lang="en-US" altLang="en-US" sz="900" b="1" dirty="0">
                <a:latin typeface="Arial" panose="020B0604020202020204" pitchFamily="34" charset="0"/>
                <a:cs typeface="Arial" panose="020B0604020202020204" pitchFamily="34" charset="0"/>
              </a:rPr>
              <a:t>including, but not limited to, </a:t>
            </a:r>
            <a:r>
              <a:rPr lang="en-US" altLang="en-US" sz="900" dirty="0">
                <a:latin typeface="Arial" panose="020B0604020202020204" pitchFamily="34" charset="0"/>
                <a:cs typeface="Arial" panose="020B0604020202020204" pitchFamily="34" charset="0"/>
              </a:rPr>
              <a:t>his or her name, social security number, physical description, home address, home telephone number, education, financial matters, and medical or employment history. It includes statements made by, or attributed to, the individual. </a:t>
            </a:r>
          </a:p>
          <a:p>
            <a:pPr eaLnBrk="1" hangingPunct="1">
              <a:spcBef>
                <a:spcPct val="0"/>
              </a:spcBef>
              <a:buFontTx/>
              <a:buChar char="•"/>
            </a:pPr>
            <a:endParaRPr lang="en-US" altLang="en-US" sz="900" dirty="0">
              <a:latin typeface="Arial" panose="020B0604020202020204" pitchFamily="34" charset="0"/>
              <a:cs typeface="Arial" panose="020B0604020202020204" pitchFamily="34" charset="0"/>
            </a:endParaRP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definition of personal information provides not just the very sensitive personal information types such as SSN, medical, and financial, but it also includes the kind of information that ID thieves are after such as home address &amp; phone number, employment and education history, etc.   The more information they have access to, the more harm they can do.</a:t>
            </a:r>
          </a:p>
          <a:p>
            <a:pPr eaLnBrk="1" hangingPunct="1">
              <a:spcBef>
                <a:spcPct val="0"/>
              </a:spcBef>
              <a:buFontTx/>
              <a:buChar char="•"/>
            </a:pPr>
            <a:endParaRPr lang="en-US" altLang="en-US" sz="900" dirty="0">
              <a:latin typeface="Arial" panose="020B0604020202020204" pitchFamily="34" charset="0"/>
              <a:cs typeface="Arial" panose="020B0604020202020204" pitchFamily="34" charset="0"/>
            </a:endParaRP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The definition is more narrowly defined for purposes of the breach notification requirement which will be discussed later in this training.</a:t>
            </a:r>
          </a:p>
        </p:txBody>
      </p:sp>
      <p:sp>
        <p:nvSpPr>
          <p:cNvPr id="39940" name="Slide Number Placeholder 3">
            <a:extLst>
              <a:ext uri="{FF2B5EF4-FFF2-40B4-BE49-F238E27FC236}">
                <a16:creationId xmlns:a16="http://schemas.microsoft.com/office/drawing/2014/main" id="{6314737C-14BB-4875-87B8-B9AFD27D7C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FA4240-8396-41F5-B319-BF9BD4344019}" type="slidenum">
              <a:rPr lang="en-US" altLang="en-US" smtClean="0"/>
              <a:pPr fontAlgn="base">
                <a:spcBef>
                  <a:spcPct val="0"/>
                </a:spcBef>
                <a:spcAft>
                  <a:spcPct val="0"/>
                </a:spcAft>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3BE243A-72D3-4EEE-940F-26C276E46263}"/>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C52D1BE-5C71-4446-B496-5A6E5544C1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900" dirty="0">
                <a:latin typeface="Arial" panose="020B0604020202020204" pitchFamily="34" charset="0"/>
                <a:cs typeface="Arial" panose="020B0604020202020204" pitchFamily="34" charset="0"/>
              </a:rPr>
              <a:t>Individuals have the right, under the Information Practices Act, to see the records government maintains about them – and the right to dispute and correct their records if in inaccurate.</a:t>
            </a:r>
          </a:p>
          <a:p>
            <a:pPr eaLnBrk="1" hangingPunct="1">
              <a:spcBef>
                <a:spcPct val="0"/>
              </a:spcBef>
              <a:buFontTx/>
              <a:buChar char="•"/>
            </a:pPr>
            <a:endParaRPr lang="en-US" altLang="en-US" sz="900" dirty="0">
              <a:latin typeface="Arial" panose="020B0604020202020204" pitchFamily="34" charset="0"/>
              <a:cs typeface="Arial" panose="020B0604020202020204" pitchFamily="34" charset="0"/>
            </a:endParaRP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The IPA permits individuals to access personal information state agencies maintain in files and records about them, unless they are specifically exempt. The IPA also restricts the disclosure of an individual’s personal information to members of the public. Redaction of personal information is required when other parts of a record are considered public. </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Some examples of records exempt from disclosure to even the individual data subject include but are not limited to:</a:t>
            </a: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Criminal investigation records</a:t>
            </a: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Certain employee records</a:t>
            </a: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Testing or examination criteria</a:t>
            </a: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Personal information relating to another person, which would violate their privacy</a:t>
            </a:r>
          </a:p>
          <a:p>
            <a:pPr eaLnBrk="1" hangingPunct="1">
              <a:spcBef>
                <a:spcPct val="0"/>
              </a:spcBef>
              <a:buFontTx/>
              <a:buChar char="•"/>
            </a:pPr>
            <a:endParaRPr lang="en-US" altLang="en-US" sz="1100"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3ACE33F1-CE8F-4FF1-8AF3-DAF358D3C2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17E4B9-C8B1-4604-8297-F0B95E4BB4CE}" type="slidenum">
              <a:rPr lang="en-US" altLang="en-US" smtClean="0"/>
              <a:pPr fontAlgn="base">
                <a:spcBef>
                  <a:spcPct val="0"/>
                </a:spcBef>
                <a:spcAft>
                  <a:spcPct val="0"/>
                </a:spcAft>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8C3A730-3669-4862-B8C3-891B240EBDC4}"/>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2D4474A-3624-484F-8F1D-0476FEBDBB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sz="900" dirty="0">
                <a:latin typeface="Arial" panose="020B0604020202020204" pitchFamily="34" charset="0"/>
                <a:cs typeface="Arial" panose="020B0604020202020204" pitchFamily="34" charset="0"/>
              </a:rPr>
              <a:t>The IPA requires state agencies to protect personal information from unauthorized access, use, modification, and destruction.  </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Agencies must use reasonable and appropriate safeguards to protect personal information such as;</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Administrative safeguards – such as policies on use of passwords for access to databases</a:t>
            </a:r>
          </a:p>
          <a:p>
            <a:pPr eaLnBrk="1" hangingPunct="1">
              <a:spcBef>
                <a:spcPct val="0"/>
              </a:spcBef>
            </a:pPr>
            <a:r>
              <a:rPr lang="en-US" altLang="en-US" sz="900" dirty="0">
                <a:latin typeface="Arial" panose="020B0604020202020204" pitchFamily="34" charset="0"/>
                <a:cs typeface="Arial" panose="020B0604020202020204" pitchFamily="34" charset="0"/>
              </a:rPr>
              <a:t>Technical safeguards – such as firewalls and encryption of data</a:t>
            </a:r>
          </a:p>
          <a:p>
            <a:pPr eaLnBrk="1" hangingPunct="1">
              <a:spcBef>
                <a:spcPct val="0"/>
              </a:spcBef>
            </a:pPr>
            <a:r>
              <a:rPr lang="en-US" altLang="en-US" sz="900" dirty="0">
                <a:latin typeface="Arial" panose="020B0604020202020204" pitchFamily="34" charset="0"/>
                <a:cs typeface="Arial" panose="020B0604020202020204" pitchFamily="34" charset="0"/>
              </a:rPr>
              <a:t>Physical safeguards – such as locked file cabinets, buildings with card key-controlled access</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We’ll cover some other examples of practices for safeguarding personal information later in the training presentation.</a:t>
            </a:r>
          </a:p>
        </p:txBody>
      </p:sp>
      <p:sp>
        <p:nvSpPr>
          <p:cNvPr id="44036" name="Slide Number Placeholder 3">
            <a:extLst>
              <a:ext uri="{FF2B5EF4-FFF2-40B4-BE49-F238E27FC236}">
                <a16:creationId xmlns:a16="http://schemas.microsoft.com/office/drawing/2014/main" id="{2AE5EC0E-46CD-4506-80B7-4FA2D7820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CBAD0A-A6B0-4EBA-B1AC-1A2B9C32167E}" type="slidenum">
              <a:rPr lang="en-US" altLang="en-US" smtClean="0"/>
              <a:pPr fontAlgn="base">
                <a:spcBef>
                  <a:spcPct val="0"/>
                </a:spcBef>
                <a:spcAft>
                  <a:spcPct val="0"/>
                </a:spcAft>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47E1F11-265A-420A-85AB-D39128687BB2}"/>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30DD060-BB13-44AC-9054-D53C7156D3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cs typeface="Arial" panose="020B0604020202020204" pitchFamily="34" charset="0"/>
              </a:rPr>
              <a:t>Accountability…</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buFontTx/>
              <a:buChar char="•"/>
            </a:pPr>
            <a:r>
              <a:rPr lang="en-US" altLang="en-US" sz="1000" dirty="0">
                <a:latin typeface="Arial" panose="020B0604020202020204" pitchFamily="34" charset="0"/>
                <a:cs typeface="Arial" panose="020B0604020202020204" pitchFamily="34" charset="0"/>
              </a:rPr>
              <a:t>There are </a:t>
            </a:r>
            <a:r>
              <a:rPr lang="en-US" altLang="en-US" sz="1000" i="1" dirty="0">
                <a:latin typeface="Arial" panose="020B0604020202020204" pitchFamily="34" charset="0"/>
                <a:cs typeface="Arial" panose="020B0604020202020204" pitchFamily="34" charset="0"/>
              </a:rPr>
              <a:t>consequences</a:t>
            </a:r>
            <a:r>
              <a:rPr lang="en-US" altLang="en-US" sz="1000" dirty="0">
                <a:latin typeface="Arial" panose="020B0604020202020204" pitchFamily="34" charset="0"/>
                <a:cs typeface="Arial" panose="020B0604020202020204" pitchFamily="34" charset="0"/>
              </a:rPr>
              <a:t> for violating the  Information Practices Act.</a:t>
            </a:r>
          </a:p>
          <a:p>
            <a:pPr lvl="1" eaLnBrk="1" hangingPunct="1">
              <a:spcBef>
                <a:spcPct val="0"/>
              </a:spcBef>
              <a:buFontTx/>
              <a:buChar char="•"/>
            </a:pPr>
            <a:r>
              <a:rPr lang="en-US" altLang="en-US" sz="1000" dirty="0">
                <a:latin typeface="Arial" panose="020B0604020202020204" pitchFamily="34" charset="0"/>
                <a:cs typeface="Arial" panose="020B0604020202020204" pitchFamily="34" charset="0"/>
              </a:rPr>
              <a:t>Consequences for </a:t>
            </a:r>
            <a:r>
              <a:rPr lang="en-US" altLang="en-US" sz="1000" b="1" dirty="0">
                <a:latin typeface="Arial" panose="020B0604020202020204" pitchFamily="34" charset="0"/>
                <a:cs typeface="Arial" panose="020B0604020202020204" pitchFamily="34" charset="0"/>
              </a:rPr>
              <a:t>an agency </a:t>
            </a:r>
            <a:r>
              <a:rPr lang="en-US" altLang="en-US" sz="1000" dirty="0">
                <a:latin typeface="Arial" panose="020B0604020202020204" pitchFamily="34" charset="0"/>
                <a:cs typeface="Arial" panose="020B0604020202020204" pitchFamily="34" charset="0"/>
              </a:rPr>
              <a:t>–  which may be sued, if violation results in adverse impact.</a:t>
            </a:r>
          </a:p>
          <a:p>
            <a:pPr lvl="1" eaLnBrk="1" hangingPunct="1">
              <a:spcBef>
                <a:spcPct val="0"/>
              </a:spcBef>
              <a:buFontTx/>
              <a:buChar char="•"/>
            </a:pPr>
            <a:r>
              <a:rPr lang="en-US" altLang="en-US" sz="1000" dirty="0">
                <a:latin typeface="Arial" panose="020B0604020202020204" pitchFamily="34" charset="0"/>
                <a:cs typeface="Arial" panose="020B0604020202020204" pitchFamily="34" charset="0"/>
              </a:rPr>
              <a:t>Consequences for </a:t>
            </a:r>
            <a:r>
              <a:rPr lang="en-US" altLang="en-US" sz="1000" b="1" dirty="0">
                <a:latin typeface="Arial" panose="020B0604020202020204" pitchFamily="34" charset="0"/>
                <a:cs typeface="Arial" panose="020B0604020202020204" pitchFamily="34" charset="0"/>
              </a:rPr>
              <a:t>an employee </a:t>
            </a:r>
            <a:r>
              <a:rPr lang="en-US" altLang="en-US" sz="1000" dirty="0">
                <a:latin typeface="Arial" panose="020B0604020202020204" pitchFamily="34" charset="0"/>
                <a:cs typeface="Arial" panose="020B0604020202020204" pitchFamily="34" charset="0"/>
              </a:rPr>
              <a:t>– if the violation is intentional.</a:t>
            </a:r>
          </a:p>
          <a:p>
            <a:pPr lvl="1" eaLnBrk="1" hangingPunct="1">
              <a:spcBef>
                <a:spcPct val="0"/>
              </a:spcBef>
              <a:buFontTx/>
              <a:buChar char="•"/>
            </a:pPr>
            <a:endParaRPr lang="en-US" altLang="en-US" sz="1000" dirty="0">
              <a:latin typeface="Arial" panose="020B0604020202020204" pitchFamily="34" charset="0"/>
              <a:cs typeface="Arial" panose="020B0604020202020204" pitchFamily="34" charset="0"/>
            </a:endParaRPr>
          </a:p>
          <a:p>
            <a:pPr lvl="1" eaLnBrk="1" hangingPunct="1">
              <a:spcBef>
                <a:spcPct val="0"/>
              </a:spcBef>
              <a:buFontTx/>
              <a:buChar char="•"/>
            </a:pPr>
            <a:r>
              <a:rPr lang="en-US" altLang="en-US" sz="1000" dirty="0">
                <a:latin typeface="Arial" panose="020B0604020202020204" pitchFamily="34" charset="0"/>
                <a:cs typeface="Arial" panose="020B0604020202020204" pitchFamily="34" charset="0"/>
              </a:rPr>
              <a:t>Also, consequences for an employee who obtains personal information under false pretenses - </a:t>
            </a:r>
          </a:p>
          <a:p>
            <a:pPr lvl="4" eaLnBrk="1" hangingPunct="1">
              <a:spcBef>
                <a:spcPct val="0"/>
              </a:spcBef>
              <a:buFontTx/>
              <a:buChar char="•"/>
            </a:pPr>
            <a:r>
              <a:rPr lang="en-US" altLang="en-US" sz="1000" dirty="0">
                <a:latin typeface="Arial" panose="020B0604020202020204" pitchFamily="34" charset="0"/>
                <a:cs typeface="Arial" panose="020B0604020202020204" pitchFamily="34" charset="0"/>
              </a:rPr>
              <a:t>Misdemeanor, punishable by a fine of up to $5,000 and one year in jail</a:t>
            </a:r>
          </a:p>
        </p:txBody>
      </p:sp>
      <p:sp>
        <p:nvSpPr>
          <p:cNvPr id="46084" name="Slide Number Placeholder 3">
            <a:extLst>
              <a:ext uri="{FF2B5EF4-FFF2-40B4-BE49-F238E27FC236}">
                <a16:creationId xmlns:a16="http://schemas.microsoft.com/office/drawing/2014/main" id="{2E9DF70D-8BE7-4059-A18C-0FC8336EED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0CB6CC-8106-4208-AAB0-A2ADB5855B41}" type="slidenum">
              <a:rPr lang="en-US" altLang="en-US" smtClean="0"/>
              <a:pPr fontAlgn="base">
                <a:spcBef>
                  <a:spcPct val="0"/>
                </a:spcBef>
                <a:spcAft>
                  <a:spcPct val="0"/>
                </a:spcAft>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4CC31D1-4686-404D-B0CA-84F7B06C8845}"/>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323D89B-2B69-4768-8E35-EC9DF065A8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Notice of a security breach is part of the Information Practices Act for state agencies/entities </a:t>
            </a:r>
          </a:p>
          <a:p>
            <a:pPr eaLnBrk="1" hangingPunct="1">
              <a:spcBef>
                <a:spcPct val="0"/>
              </a:spcBef>
            </a:pPr>
            <a:r>
              <a:rPr lang="en-US" altLang="en-US" sz="900" dirty="0">
                <a:latin typeface="Arial" panose="020B0604020202020204" pitchFamily="34" charset="0"/>
                <a:cs typeface="Arial" panose="020B0604020202020204" pitchFamily="34" charset="0"/>
              </a:rPr>
              <a:t>Agencies/state entities are required to operate in accordance with a myriad of laws and state policies related to the protection of information assets, and the timely and efficient management of information security incidents. California’s breach notification law (Civil Code Section 1798.29), enacted in 2002, is one such law, intended to give individuals early warning when their personal information has fallen into the hands of an unauthorized person, so they could take steps to protect themselves against identity theft or to otherwise mitigate the crime’s impact and other possible harms associated with a breach of personal information.</a:t>
            </a:r>
          </a:p>
          <a:p>
            <a:pPr eaLnBrk="1" hangingPunct="1">
              <a:spcBef>
                <a:spcPct val="0"/>
              </a:spcBef>
            </a:pPr>
            <a:r>
              <a:rPr lang="en-US" altLang="en-US" sz="900" dirty="0">
                <a:latin typeface="Arial" panose="020B0604020202020204" pitchFamily="34" charset="0"/>
                <a:cs typeface="Arial" panose="020B0604020202020204" pitchFamily="34" charset="0"/>
              </a:rPr>
              <a:t>Requires notification of individuals if their personal information – of a specific type – is “acquired by an unauthorized person” – or is reasonably believed to have been acquired.</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Intent of law is to give people early warning when their personal info has been compromised – to give them opportunity to take steps to protect themselves against ID theft.  </a:t>
            </a:r>
          </a:p>
          <a:p>
            <a:pPr eaLnBrk="1" hangingPunct="1">
              <a:spcBef>
                <a:spcPct val="0"/>
              </a:spcBef>
            </a:pPr>
            <a:r>
              <a:rPr lang="en-US" altLang="en-US" sz="900" dirty="0">
                <a:latin typeface="Arial" panose="020B0604020202020204" pitchFamily="34" charset="0"/>
                <a:cs typeface="Arial" panose="020B0604020202020204" pitchFamily="34" charset="0"/>
              </a:rPr>
              <a:t>For example, if your SSN is involved in a breach, you can place a fraud alert or security freeze on your credit files, protecting you from new accounts being opened using your information.</a:t>
            </a:r>
          </a:p>
        </p:txBody>
      </p:sp>
      <p:sp>
        <p:nvSpPr>
          <p:cNvPr id="48132" name="Slide Number Placeholder 3">
            <a:extLst>
              <a:ext uri="{FF2B5EF4-FFF2-40B4-BE49-F238E27FC236}">
                <a16:creationId xmlns:a16="http://schemas.microsoft.com/office/drawing/2014/main" id="{B35A3A00-9986-4A2A-AC9E-FEF419B1AA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C6699F-4D4E-475D-9D9C-DFC4102F7B45}" type="slidenum">
              <a:rPr lang="en-US" altLang="en-US" smtClean="0"/>
              <a:pPr fontAlgn="base">
                <a:spcBef>
                  <a:spcPct val="0"/>
                </a:spcBef>
                <a:spcAft>
                  <a:spcPct val="0"/>
                </a:spcAft>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447E724-47CB-4CE7-993C-E2E7583FC664}"/>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C8F9264-C641-48A2-805E-DEFDF36C1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cs typeface="Arial" panose="020B0604020202020204" pitchFamily="34" charset="0"/>
              </a:rPr>
              <a:t>Generally, the kind of personal information that triggers the notice requirement is the kind identity thieves want. The breach notification section of the IPA, subdivision (g) of Civil Code Section 1798.29, more narrowly defines, "personal information" as the following…An individual’s first name or first initial and last name in combination with any one or more of the following data elements, when either the name or the data elements are not encrypted:</a:t>
            </a:r>
          </a:p>
          <a:p>
            <a:pPr eaLnBrk="1" hangingPunct="1">
              <a:spcBef>
                <a:spcPct val="0"/>
              </a:spcBef>
            </a:pPr>
            <a:r>
              <a:rPr lang="en-US" altLang="en-US" sz="1000" dirty="0">
                <a:latin typeface="Arial" panose="020B0604020202020204" pitchFamily="34" charset="0"/>
                <a:cs typeface="Arial" panose="020B0604020202020204" pitchFamily="34" charset="0"/>
              </a:rPr>
              <a:t>Social security number. READ list on slide.  Cont’d on next slide…</a:t>
            </a:r>
          </a:p>
          <a:p>
            <a:pPr eaLnBrk="1" hangingPunct="1">
              <a:spcBef>
                <a:spcPct val="0"/>
              </a:spcBef>
            </a:pPr>
            <a:endParaRPr lang="en-US" altLang="en-US" sz="900" dirty="0">
              <a:latin typeface="Arial" panose="020B0604020202020204" pitchFamily="34" charset="0"/>
            </a:endParaRPr>
          </a:p>
          <a:p>
            <a:pPr eaLnBrk="1" hangingPunct="1">
              <a:spcBef>
                <a:spcPct val="0"/>
              </a:spcBef>
            </a:pPr>
            <a:endParaRPr lang="en-US" altLang="en-US" sz="900"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AD026CD3-9648-475C-8084-7F6FB19A98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ABE579-7651-4F2A-A8C4-6199C2615FF4}" type="slidenum">
              <a:rPr lang="en-US" altLang="en-US" smtClean="0"/>
              <a:pPr fontAlgn="base">
                <a:spcBef>
                  <a:spcPct val="0"/>
                </a:spcBef>
                <a:spcAft>
                  <a:spcPct val="0"/>
                </a:spcAft>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157D1BC-9FD5-44C0-BAE5-BA135B03930A}"/>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A0DD433-A908-4F65-BEB8-F222117916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This is basic Privacy training for all state employees- keep in mind there could be additional training that many of you might be required or might want to be taking for specific job roles or for certain kinds of programs.  Here’s the outline… goals of this training, why we should be concerned about protecting privacy, and an overview of some of the major state privacy laws that apply to government agencies, and then, more of the presentation will be spent looking at privacy practices for state employees.  </a:t>
            </a:r>
          </a:p>
          <a:p>
            <a:pPr eaLnBrk="1" hangingPunct="1">
              <a:lnSpc>
                <a:spcPct val="150000"/>
              </a:lnSpc>
              <a:spcBef>
                <a:spcPct val="0"/>
              </a:spcBef>
            </a:pPr>
            <a:endParaRPr lang="en-US" altLang="en-US" sz="1100" dirty="0">
              <a:latin typeface="Times New Roman" panose="02020603050405020304" pitchFamily="18" charset="0"/>
              <a:cs typeface="Times New Roman" panose="02020603050405020304" pitchFamily="18" charset="0"/>
            </a:endParaRPr>
          </a:p>
        </p:txBody>
      </p:sp>
      <p:sp>
        <p:nvSpPr>
          <p:cNvPr id="15364" name="Slide Number Placeholder 3">
            <a:extLst>
              <a:ext uri="{FF2B5EF4-FFF2-40B4-BE49-F238E27FC236}">
                <a16:creationId xmlns:a16="http://schemas.microsoft.com/office/drawing/2014/main" id="{FEE38266-74F3-4110-961B-51D4E36557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023561-38F1-4F28-94AA-736510833EB9}" type="slidenum">
              <a:rPr lang="en-US" altLang="en-US" smtClean="0"/>
              <a:pPr fontAlgn="base">
                <a:spcBef>
                  <a:spcPct val="0"/>
                </a:spcBef>
                <a:spcAft>
                  <a:spcPct val="0"/>
                </a:spcAft>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77AC02B-CE18-430E-A368-15151EB44E6A}"/>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92C6154-D25A-4795-A782-964C14AC4E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…READ LIST ON SLIDE – continued on next slide</a:t>
            </a:r>
          </a:p>
          <a:p>
            <a:pPr eaLnBrk="1" hangingPunct="1">
              <a:spcBef>
                <a:spcPct val="0"/>
              </a:spcBef>
            </a:pPr>
            <a:endParaRPr lang="en-US" altLang="en-US" sz="900"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73D0665-C180-48E6-8498-0E0D521F79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63BA91-65C6-4367-A57A-1686187459A4}" type="slidenum">
              <a:rPr lang="en-US" altLang="en-US" smtClean="0"/>
              <a:pPr fontAlgn="base">
                <a:spcBef>
                  <a:spcPct val="0"/>
                </a:spcBef>
                <a:spcAft>
                  <a:spcPct val="0"/>
                </a:spcAft>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3090EF0-8D50-4F35-9CBB-20ACA01893B8}"/>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E5A5027-E9CF-4066-952F-8BE9F8AD8E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CONTINUE READ LIST ON SLIDE</a:t>
            </a:r>
          </a:p>
          <a:p>
            <a:pPr lvl="2" eaLnBrk="1" hangingPunct="1">
              <a:spcBef>
                <a:spcPct val="0"/>
              </a:spcBef>
            </a:pPr>
            <a:endParaRPr lang="en-US" altLang="en-US" sz="900"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C1617C39-A1CE-4225-8DEB-BFAAB08F1C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E17006A-AE04-40E7-9630-BABE092BBE56}" type="slidenum">
              <a:rPr lang="en-US" altLang="en-US" smtClean="0"/>
              <a:pPr fontAlgn="base">
                <a:spcBef>
                  <a:spcPct val="0"/>
                </a:spcBef>
                <a:spcAft>
                  <a:spcPct val="0"/>
                </a:spcAft>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512E1D4-E3A1-4CDB-B204-E1B9775375D4}"/>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002B6D8A-D689-4FE4-A7C2-826C5F0662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The Breach notification law applies to “unencrypted, computerized” data.</a:t>
            </a:r>
          </a:p>
          <a:p>
            <a:pPr lvl="2" eaLnBrk="1" hangingPunct="1">
              <a:spcBef>
                <a:spcPct val="0"/>
              </a:spcBef>
              <a:buFontTx/>
              <a:buChar char="•"/>
            </a:pPr>
            <a:r>
              <a:rPr lang="en-US" altLang="en-US" sz="900" dirty="0">
                <a:latin typeface="Arial" panose="020B0604020202020204" pitchFamily="34" charset="0"/>
                <a:cs typeface="Arial" panose="020B0604020202020204" pitchFamily="34" charset="0"/>
              </a:rPr>
              <a:t> Encrypted means coded or scrambled so that it’s not readable except by those who have a key.</a:t>
            </a:r>
          </a:p>
          <a:p>
            <a:pPr lvl="2"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State policy for state agencies is to notify in case of breaches involving “notice-triggering”  personal information – </a:t>
            </a:r>
            <a:r>
              <a:rPr lang="en-US" altLang="en-US" sz="900" u="sng" dirty="0">
                <a:latin typeface="Arial" panose="020B0604020202020204" pitchFamily="34" charset="0"/>
                <a:cs typeface="Arial" panose="020B0604020202020204" pitchFamily="34" charset="0"/>
              </a:rPr>
              <a:t>in any format – paper, electronic, tape, etc</a:t>
            </a:r>
            <a:r>
              <a:rPr lang="en-US" altLang="en-US" sz="900" dirty="0">
                <a:latin typeface="Arial" panose="020B0604020202020204" pitchFamily="34" charset="0"/>
                <a:cs typeface="Arial" panose="020B0604020202020204" pitchFamily="34" charset="0"/>
              </a:rPr>
              <a:t>.</a:t>
            </a: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The risk to individuals is same, whether their data was on paper in a manila folder or in a database on a computer.</a:t>
            </a: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You will find State policy Authority is in the State Administrative Manual (SAM)  5350.4, Information Security Incident Management and Statewide Information Management Manual (SIMM 5340-C </a:t>
            </a:r>
            <a:r>
              <a:rPr lang="en-US" altLang="en-US" sz="900" dirty="0">
                <a:latin typeface="Arial" panose="020B0604020202020204" pitchFamily="34" charset="0"/>
              </a:rPr>
              <a:t>Requirements to Respond to Incidents Involving a Breach of Personal Information.</a:t>
            </a:r>
          </a:p>
          <a:p>
            <a:pPr eaLnBrk="1" hangingPunct="1">
              <a:spcBef>
                <a:spcPct val="0"/>
              </a:spcBef>
            </a:pPr>
            <a:endParaRPr lang="en-US" altLang="en-US" sz="900" dirty="0">
              <a:latin typeface="Arial" panose="020B0604020202020204" pitchFamily="34" charset="0"/>
            </a:endParaRPr>
          </a:p>
          <a:p>
            <a:pPr eaLnBrk="1" hangingPunct="1">
              <a:spcBef>
                <a:spcPct val="0"/>
              </a:spcBef>
              <a:buFontTx/>
              <a:buChar char="•"/>
            </a:pPr>
            <a:r>
              <a:rPr lang="en-US" altLang="en-US" sz="900" dirty="0">
                <a:latin typeface="Arial" panose="020B0604020202020204" pitchFamily="34" charset="0"/>
                <a:cs typeface="Arial" panose="020B0604020202020204" pitchFamily="34" charset="0"/>
              </a:rPr>
              <a:t> SIMM 5340-Cprovides information to ensure compliance and consistency across state government, this document identifies the current breach notification requirements for breaches involving personal information, accompanied by questions and factors agencies/state entities should consider in determining whether and when a breach notification should be made, and a specification of the means for fulfilling notification requirements.   </a:t>
            </a:r>
            <a:endParaRPr lang="en-US" altLang="en-US" sz="1000" dirty="0">
              <a:latin typeface="Arial" panose="020B0604020202020204" pitchFamily="34" charset="0"/>
            </a:endParaRPr>
          </a:p>
        </p:txBody>
      </p:sp>
      <p:sp>
        <p:nvSpPr>
          <p:cNvPr id="56324" name="Slide Number Placeholder 3">
            <a:extLst>
              <a:ext uri="{FF2B5EF4-FFF2-40B4-BE49-F238E27FC236}">
                <a16:creationId xmlns:a16="http://schemas.microsoft.com/office/drawing/2014/main" id="{80EB65DE-6CAB-45C6-925F-11A7178D48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B884F2-F662-48D7-B77D-DCB780C1E7F1}" type="slidenum">
              <a:rPr lang="en-US" altLang="en-US" smtClean="0"/>
              <a:pPr fontAlgn="base">
                <a:spcBef>
                  <a:spcPct val="0"/>
                </a:spcBef>
                <a:spcAft>
                  <a:spcPct val="0"/>
                </a:spcAft>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3CF59BE-B97E-48FC-BC09-E15B18EA4EB7}"/>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006E52D-97FA-425D-B5D9-8FE6AD7187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The next topic is Privacy and Public Records.  Records can be public – but personal information in the records is still protected – which is why state agencies redact personal information.</a:t>
            </a:r>
          </a:p>
          <a:p>
            <a:pPr eaLnBrk="1" hangingPunct="1">
              <a:spcBef>
                <a:spcPct val="0"/>
              </a:spcBef>
            </a:pPr>
            <a:r>
              <a:rPr lang="en-US" altLang="en-US" sz="900" dirty="0">
                <a:latin typeface="Arial" panose="020B0604020202020204" pitchFamily="34" charset="0"/>
                <a:cs typeface="Arial" panose="020B0604020202020204" pitchFamily="34" charset="0"/>
              </a:rPr>
              <a:t>The </a:t>
            </a:r>
            <a:r>
              <a:rPr lang="en-US" altLang="en-US" sz="900" b="1" dirty="0">
                <a:latin typeface="Arial" panose="020B0604020202020204" pitchFamily="34" charset="0"/>
                <a:cs typeface="Arial" panose="020B0604020202020204" pitchFamily="34" charset="0"/>
              </a:rPr>
              <a:t>California Public Records Act</a:t>
            </a:r>
            <a:r>
              <a:rPr lang="en-US" altLang="en-US" sz="900" dirty="0">
                <a:latin typeface="Arial" panose="020B0604020202020204" pitchFamily="34" charset="0"/>
                <a:cs typeface="Arial" panose="020B0604020202020204" pitchFamily="34" charset="0"/>
              </a:rPr>
              <a:t> (PRA) is a series of laws designed to guarantee that the public has access to public records of governmental bodies in </a:t>
            </a:r>
            <a:r>
              <a:rPr lang="en-US" altLang="en-US" sz="900" dirty="0">
                <a:latin typeface="Arial" panose="020B0604020202020204" pitchFamily="34" charset="0"/>
                <a:cs typeface="Arial" panose="020B0604020202020204" pitchFamily="34" charset="0"/>
                <a:hlinkClick r:id="rId3" tooltip="California"/>
              </a:rPr>
              <a:t>California</a:t>
            </a:r>
            <a:r>
              <a:rPr lang="en-US" altLang="en-US" sz="900" dirty="0">
                <a:latin typeface="Arial" panose="020B0604020202020204" pitchFamily="34" charset="0"/>
                <a:cs typeface="Arial" panose="020B0604020202020204" pitchFamily="34" charset="0"/>
              </a:rPr>
              <a:t>. When the law was passed, the California legislature prefaced it by saying, </a:t>
            </a:r>
            <a:r>
              <a:rPr lang="en-US" altLang="en-US" sz="900" dirty="0">
                <a:latin typeface="Arial" panose="020B0604020202020204" pitchFamily="34" charset="0"/>
                <a:cs typeface="Arial" panose="020B0604020202020204" pitchFamily="34" charset="0"/>
                <a:hlinkClick r:id="rId4" tooltip="Section 6250, California Government Code"/>
              </a:rPr>
              <a:t>"...access to information concerning the conduct of the people's business is a fundamental and necessary right of every person in this state.“</a:t>
            </a: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There are certain categories of personal information and records that are exempt from disclosure under the PRA  such as  Personnel, medical, or similar files, the disclosure of which would constitute an unwarranted invasion of personal privacy.  And there are also state laws which protect individual privacy interests and other propriety information from disclosure, including the federal Health Information Portability and Accountability Act (Public Law 104-191 as amended), and the Uniform Trade Secrets Act (Civil Code section 3426).      Your agency/entity should have specific policies for such Public records requests…always check with your department’s Public Records Act coordinator or Legal office before providing any information.</a:t>
            </a:r>
          </a:p>
        </p:txBody>
      </p:sp>
      <p:sp>
        <p:nvSpPr>
          <p:cNvPr id="58372" name="Slide Number Placeholder 3">
            <a:extLst>
              <a:ext uri="{FF2B5EF4-FFF2-40B4-BE49-F238E27FC236}">
                <a16:creationId xmlns:a16="http://schemas.microsoft.com/office/drawing/2014/main" id="{2FEFB374-C7BF-46DC-9641-C64E2A2CD2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5DD9B9-5F54-4471-92C9-DF3AEF0CDA0D}" type="slidenum">
              <a:rPr lang="en-US" altLang="en-US" smtClean="0"/>
              <a:pPr fontAlgn="base">
                <a:spcBef>
                  <a:spcPct val="0"/>
                </a:spcBef>
                <a:spcAft>
                  <a:spcPct val="0"/>
                </a:spcAft>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2161FE4-FA2F-4C12-A7BB-EA2F6E050718}"/>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2D380B7-B577-4F9E-A828-BD827D9E6A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I mentioned the Social Security Number Confidentiality Act briefly a little earlier in the training. Let me share more specifics –</a:t>
            </a:r>
          </a:p>
          <a:p>
            <a:pPr eaLnBrk="1" hangingPunct="1">
              <a:spcBef>
                <a:spcPct val="0"/>
              </a:spcBef>
            </a:pPr>
            <a:r>
              <a:rPr lang="en-US" altLang="en-US" sz="900" dirty="0">
                <a:latin typeface="Arial" panose="020B0604020202020204" pitchFamily="34" charset="0"/>
                <a:cs typeface="Arial" panose="020B0604020202020204" pitchFamily="34" charset="0"/>
              </a:rPr>
              <a:t>The SSN Confidentiality Act requires the protection of SSNs in state government records </a:t>
            </a:r>
            <a:r>
              <a:rPr lang="en-US" altLang="en-US" sz="900" b="0" dirty="0">
                <a:latin typeface="Arial" panose="020B0604020202020204" pitchFamily="34" charset="0"/>
                <a:cs typeface="Arial" panose="020B0604020202020204" pitchFamily="34" charset="0"/>
              </a:rPr>
              <a:t>and prohibits certain actions. such as, among other things:</a:t>
            </a:r>
          </a:p>
          <a:p>
            <a:pPr eaLnBrk="1" hangingPunct="1">
              <a:spcBef>
                <a:spcPct val="0"/>
              </a:spcBef>
            </a:pPr>
            <a:r>
              <a:rPr lang="en-US" altLang="en-US" sz="900" b="0" dirty="0">
                <a:latin typeface="Arial" panose="020B0604020202020204" pitchFamily="34" charset="0"/>
                <a:cs typeface="Arial" panose="020B0604020202020204" pitchFamily="34" charset="0"/>
              </a:rPr>
              <a:t>-publicly posting or publicly displaying an SSN in any manner, or </a:t>
            </a:r>
          </a:p>
          <a:p>
            <a:pPr eaLnBrk="1" hangingPunct="1">
              <a:spcBef>
                <a:spcPct val="0"/>
              </a:spcBef>
            </a:pPr>
            <a:r>
              <a:rPr lang="en-US" altLang="en-US" sz="900" dirty="0">
                <a:latin typeface="Arial" panose="020B0604020202020204" pitchFamily="34" charset="0"/>
                <a:cs typeface="Arial" panose="020B0604020202020204" pitchFamily="34" charset="0"/>
              </a:rPr>
              <a:t>-printing an individual’s social security number on any card required for the individual to access products or services provided, or </a:t>
            </a:r>
          </a:p>
          <a:p>
            <a:pPr eaLnBrk="1" hangingPunct="1">
              <a:spcBef>
                <a:spcPct val="0"/>
              </a:spcBef>
            </a:pPr>
            <a:r>
              <a:rPr lang="en-US" altLang="en-US" sz="900" dirty="0">
                <a:latin typeface="Arial" panose="020B0604020202020204" pitchFamily="34" charset="0"/>
                <a:cs typeface="Arial" panose="020B0604020202020204" pitchFamily="34" charset="0"/>
              </a:rPr>
              <a:t>-printing an individual’s social security number on any materials that are mailed to the individual, unless state or federal law requires the social security number to be on the document to be mailed, or</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As you can imagine this was a huge undertaking for certain state entities – for some govt entities that provide Identification cards with SSNs printed on ID cards for access to goods or services.  You may recall your health insurance cards had your SSN.     </a:t>
            </a:r>
          </a:p>
        </p:txBody>
      </p:sp>
      <p:sp>
        <p:nvSpPr>
          <p:cNvPr id="60420" name="Slide Number Placeholder 3">
            <a:extLst>
              <a:ext uri="{FF2B5EF4-FFF2-40B4-BE49-F238E27FC236}">
                <a16:creationId xmlns:a16="http://schemas.microsoft.com/office/drawing/2014/main" id="{D727A479-1DB9-460C-BE2D-F2264837AC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5D41F6-28D8-41E6-B40C-6168D98DB022}" type="slidenum">
              <a:rPr lang="en-US" altLang="en-US" smtClean="0"/>
              <a:pPr fontAlgn="base">
                <a:spcBef>
                  <a:spcPct val="0"/>
                </a:spcBef>
                <a:spcAft>
                  <a:spcPct val="0"/>
                </a:spcAft>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12D9456-BDD1-48DD-B3A9-2CD3AF346B51}"/>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568B385B-046A-4765-A4E5-970566957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333333"/>
                </a:solidFill>
                <a:latin typeface="Arial" panose="020B0604020202020204" pitchFamily="34" charset="0"/>
                <a:cs typeface="Arial" panose="020B0604020202020204" pitchFamily="34" charset="0"/>
              </a:rPr>
              <a:t>-</a:t>
            </a:r>
            <a:r>
              <a:rPr lang="en-US" altLang="en-US" sz="1000" dirty="0">
                <a:latin typeface="Arial" panose="020B0604020202020204" pitchFamily="34" charset="0"/>
                <a:cs typeface="Arial" panose="020B0604020202020204" pitchFamily="34" charset="0"/>
              </a:rPr>
              <a:t>requiring an individual to transmit the individual’s social security number over the internet, unless the connection is secure or the social security number is encrypted, or</a:t>
            </a:r>
          </a:p>
          <a:p>
            <a:pPr eaLnBrk="1" hangingPunct="1">
              <a:spcBef>
                <a:spcPct val="0"/>
              </a:spcBef>
            </a:pPr>
            <a:r>
              <a:rPr lang="en-US" altLang="en-US" sz="1000" dirty="0">
                <a:latin typeface="Arial" panose="020B0604020202020204" pitchFamily="34" charset="0"/>
                <a:cs typeface="Arial" panose="020B0604020202020204" pitchFamily="34" charset="0"/>
              </a:rPr>
              <a:t>-requiring an individual to use the individual’s social security number to access an internet website, unless a password or unique personal identification number or other authentication device is also required to access the internet website</a:t>
            </a:r>
          </a:p>
          <a:p>
            <a:pPr eaLnBrk="1" hangingPunct="1">
              <a:spcBef>
                <a:spcPct val="0"/>
              </a:spcBef>
            </a:pPr>
            <a:endParaRPr lang="en-US" altLang="en-US" sz="900" dirty="0">
              <a:latin typeface="Arial" panose="020B0604020202020204" pitchFamily="34" charset="0"/>
            </a:endParaRPr>
          </a:p>
        </p:txBody>
      </p:sp>
      <p:sp>
        <p:nvSpPr>
          <p:cNvPr id="62468" name="Slide Number Placeholder 3">
            <a:extLst>
              <a:ext uri="{FF2B5EF4-FFF2-40B4-BE49-F238E27FC236}">
                <a16:creationId xmlns:a16="http://schemas.microsoft.com/office/drawing/2014/main" id="{28A9B306-294F-44C9-AAB8-C161C74FF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C47821-E0C1-44B2-8284-D256FAB75011}" type="slidenum">
              <a:rPr lang="en-US" altLang="en-US" smtClean="0"/>
              <a:pPr fontAlgn="base">
                <a:spcBef>
                  <a:spcPct val="0"/>
                </a:spcBef>
                <a:spcAft>
                  <a:spcPct val="0"/>
                </a:spcAft>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271E39A-133C-45BD-91C7-A03F42610804}"/>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7D8F585-68B6-48A3-97FF-F3A2D9DFB1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rPr>
              <a:t>There are some basic practices for handling personal information responsibly so that it is protected from unauthorized access and use. </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These practices are appropriate for most – but not all – work environments. They are intended to make you aware of safer – and of less safe – ways to handle the personal information that you come into contact within your job.   Okay, let’s talk about the basics!</a:t>
            </a:r>
          </a:p>
          <a:p>
            <a:pPr eaLnBrk="1" hangingPunct="1">
              <a:spcBef>
                <a:spcPct val="0"/>
              </a:spcBef>
            </a:pPr>
            <a:endParaRPr lang="en-US" altLang="en-US" sz="1000"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59CA32C2-B266-4BC6-AFAB-286415BED6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E174FB2-8AA9-4598-AE08-73EA447F6498}" type="slidenum">
              <a:rPr lang="en-US" altLang="en-US" smtClean="0"/>
              <a:pPr fontAlgn="base">
                <a:spcBef>
                  <a:spcPct val="0"/>
                </a:spcBef>
                <a:spcAft>
                  <a:spcPct val="0"/>
                </a:spcAft>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6C4075A-91BE-4668-8C11-3C48398128F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DE928EE-28C6-4682-B2E5-64716A7D61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111111"/>
                </a:solidFill>
                <a:latin typeface="Arial" panose="020B0604020202020204" pitchFamily="34" charset="0"/>
                <a:cs typeface="Arial" panose="020B0604020202020204" pitchFamily="34" charset="0"/>
              </a:rPr>
              <a:t>Information is an asset and, like other business assets it is essential to your agency. Information can exist in many forms. It can be printed or written on paper, stored electronically, sent via post office  or transmitted using electronic means, shown on monitors, or spoken in conversation. In whatever form the information takes, or means by which it is shared or stored, it should always by appropriately secured. Collecting and maintaining personal information presents increased risk and therefore increased responsibility. </a:t>
            </a:r>
          </a:p>
          <a:p>
            <a:pPr eaLnBrk="1" hangingPunct="1">
              <a:spcBef>
                <a:spcPct val="0"/>
              </a:spcBef>
            </a:pPr>
            <a:br>
              <a:rPr lang="en-US" altLang="en-US" sz="900" dirty="0">
                <a:solidFill>
                  <a:srgbClr val="111111"/>
                </a:solidFill>
                <a:latin typeface="Arial" panose="020B0604020202020204" pitchFamily="34" charset="0"/>
                <a:cs typeface="Arial" panose="020B0604020202020204" pitchFamily="34" charset="0"/>
              </a:rPr>
            </a:br>
            <a:r>
              <a:rPr lang="en-US" altLang="en-US" sz="900" dirty="0">
                <a:latin typeface="Arial" panose="020B0604020202020204" pitchFamily="34" charset="0"/>
                <a:cs typeface="Arial" panose="020B0604020202020204" pitchFamily="34" charset="0"/>
              </a:rPr>
              <a:t>Protecting personal identifiable information (PII) protects individuals’ privacy.</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Agencies must also protect other kinds of confidential information – such as computer security information and department banking information.</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Practices described here are intended to protect personal information – but they would also protect other kinds of confidential state information.</a:t>
            </a:r>
          </a:p>
        </p:txBody>
      </p:sp>
      <p:sp>
        <p:nvSpPr>
          <p:cNvPr id="66564" name="Slide Number Placeholder 3">
            <a:extLst>
              <a:ext uri="{FF2B5EF4-FFF2-40B4-BE49-F238E27FC236}">
                <a16:creationId xmlns:a16="http://schemas.microsoft.com/office/drawing/2014/main" id="{0182DD7C-3BD4-44D6-880E-23346A84C1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350A4E-1D4D-44CD-8099-A78E31812E5D}" type="slidenum">
              <a:rPr lang="en-US" altLang="en-US" smtClean="0"/>
              <a:pPr fontAlgn="base">
                <a:spcBef>
                  <a:spcPct val="0"/>
                </a:spcBef>
                <a:spcAft>
                  <a:spcPct val="0"/>
                </a:spcAft>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7E63A8E-E636-4CD0-BA31-8C8A356ED5E8}"/>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57AAAD29-7DC0-4419-874C-F6807A2962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rPr>
              <a:t>Personal information is worth money – There’s a black market for personal information and identity thieves use it to make money.</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If you thought of personal information as cash, you would probably handle it differently.</a:t>
            </a:r>
          </a:p>
          <a:p>
            <a:pPr eaLnBrk="1" hangingPunct="1">
              <a:spcBef>
                <a:spcPct val="0"/>
              </a:spcBef>
            </a:pPr>
            <a:r>
              <a:rPr lang="en-US" altLang="en-US" sz="1000" dirty="0">
                <a:latin typeface="Arial" panose="020B0604020202020204" pitchFamily="34" charset="0"/>
              </a:rPr>
              <a:t>	You wouldn’t leave a pile of $100 bills lying on your desk so protect PII when you’re away even just for a short meeting, for example.</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This is how we should all think of the personal information in our care.</a:t>
            </a:r>
          </a:p>
        </p:txBody>
      </p:sp>
      <p:sp>
        <p:nvSpPr>
          <p:cNvPr id="68612" name="Slide Number Placeholder 3">
            <a:extLst>
              <a:ext uri="{FF2B5EF4-FFF2-40B4-BE49-F238E27FC236}">
                <a16:creationId xmlns:a16="http://schemas.microsoft.com/office/drawing/2014/main" id="{CFCF90D8-ECB5-4C23-8402-F04A35BC26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7DEA2-33EC-4D84-A708-86602CE0BFA6}" type="slidenum">
              <a:rPr lang="en-US" altLang="en-US" smtClean="0"/>
              <a:pPr fontAlgn="base">
                <a:spcBef>
                  <a:spcPct val="0"/>
                </a:spcBef>
                <a:spcAft>
                  <a:spcPct val="0"/>
                </a:spcAft>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23315A7-CFA4-41FD-8775-17A54F16D2AF}"/>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68EA2CF-9993-4CD1-A37C-F988733F49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rPr>
              <a:t>Know where personal information is….Where do you store downloaded personal identifiable information?  Your laptop or computer?  Is it only in a specific drive within your department’s network?  For those business functions that continue with paper process --- Do you have print-outs of personal information in file folders in an unlocked drawer in your workstation?</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The first step to protecting personal information is to know where it is. Take time to assess where you may be leaving PII at risk.  And take this as a time to ask where the information SHOULD BE STORED.   </a:t>
            </a:r>
          </a:p>
        </p:txBody>
      </p:sp>
      <p:sp>
        <p:nvSpPr>
          <p:cNvPr id="70660" name="Slide Number Placeholder 3">
            <a:extLst>
              <a:ext uri="{FF2B5EF4-FFF2-40B4-BE49-F238E27FC236}">
                <a16:creationId xmlns:a16="http://schemas.microsoft.com/office/drawing/2014/main" id="{EF754175-935E-48BD-8385-70AFDB67DB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D13B85-0224-4A21-A03D-9DA8972E127A}" type="slidenum">
              <a:rPr lang="en-US" altLang="en-US" smtClean="0"/>
              <a:pPr fontAlgn="base">
                <a:spcBef>
                  <a:spcPct val="0"/>
                </a:spcBef>
                <a:spcAft>
                  <a:spcPct val="0"/>
                </a:spcAft>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53B3962-8383-4CA8-B2EE-ECF4CF67CF5F}"/>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5A95AF9-4F32-4366-BA30-C82698A8A8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solidFill>
                  <a:srgbClr val="000000"/>
                </a:solidFill>
                <a:latin typeface="Arial" panose="020B0604020202020204" pitchFamily="34" charset="0"/>
                <a:cs typeface="Arial" panose="020B0604020202020204" pitchFamily="34" charset="0"/>
              </a:rPr>
              <a:t>As employees of Government agencies/state entities, we collect and store a lot of personal information on individuals, including Social Security numbers, taxpayer information, financial information, health and medical information and more.  As employees we must protect the data…</a:t>
            </a:r>
            <a:r>
              <a:rPr lang="en-US" altLang="en-US" sz="1000" dirty="0">
                <a:latin typeface="Arial" panose="020B0604020202020204" pitchFamily="34" charset="0"/>
                <a:cs typeface="Arial" panose="020B0604020202020204" pitchFamily="34" charset="0"/>
              </a:rPr>
              <a:t>This training is intended to make employees aware of their responsibilities and the consequences of mishandling personal information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	- consequences for the individuals whose info is mishandled; </a:t>
            </a:r>
          </a:p>
          <a:p>
            <a:pPr eaLnBrk="1" hangingPunct="1">
              <a:spcBef>
                <a:spcPct val="0"/>
              </a:spcBef>
            </a:pPr>
            <a:r>
              <a:rPr lang="en-US" altLang="en-US" sz="1000" dirty="0">
                <a:latin typeface="Arial" panose="020B0604020202020204" pitchFamily="34" charset="0"/>
                <a:cs typeface="Arial" panose="020B0604020202020204" pitchFamily="34" charset="0"/>
              </a:rPr>
              <a:t>And </a:t>
            </a:r>
          </a:p>
          <a:p>
            <a:pPr eaLnBrk="1" hangingPunct="1">
              <a:spcBef>
                <a:spcPct val="0"/>
              </a:spcBef>
            </a:pPr>
            <a:r>
              <a:rPr lang="en-US" altLang="en-US" sz="1000" dirty="0">
                <a:latin typeface="Arial" panose="020B0604020202020204" pitchFamily="34" charset="0"/>
                <a:cs typeface="Arial" panose="020B0604020202020204" pitchFamily="34" charset="0"/>
              </a:rPr>
              <a:t>	- consequences for state employees</a:t>
            </a:r>
          </a:p>
        </p:txBody>
      </p:sp>
      <p:sp>
        <p:nvSpPr>
          <p:cNvPr id="17412" name="Slide Number Placeholder 3">
            <a:extLst>
              <a:ext uri="{FF2B5EF4-FFF2-40B4-BE49-F238E27FC236}">
                <a16:creationId xmlns:a16="http://schemas.microsoft.com/office/drawing/2014/main" id="{9B729225-8805-454B-AAD3-F97FD2893B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B95977-7466-4372-B7B9-15E672B7EE69}" type="slidenum">
              <a:rPr lang="en-US" altLang="en-US" smtClean="0"/>
              <a:pPr fontAlgn="base">
                <a:spcBef>
                  <a:spcPct val="0"/>
                </a:spcBef>
                <a:spcAft>
                  <a:spcPct val="0"/>
                </a:spcAft>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7C95D5B-7B49-4830-8BF8-3E2A81A19961}"/>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762AD404-210F-480D-90C0-9ADD097802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When you’ve started to locate where you’re keeping personal information in your workstation – consider whether you really need to keep it all.</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There are some kinds of records and data that we’re required to keep, for legal reasons.    But there are probably lots of other files – paper and digital – that we no longer need, don’t need to keep – and SHOULD NOT keep beyond the period when we’re working on them.</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Develop the habit of regularly purging documents containing personal information from your file folders.</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Avoid downloading from databases onto your PC – regularly delete what you do download when you’ve finished using it. Comply with your departments record retention policy for official files.</a:t>
            </a:r>
          </a:p>
          <a:p>
            <a:pPr eaLnBrk="1" hangingPunct="1">
              <a:spcBef>
                <a:spcPct val="0"/>
              </a:spcBef>
            </a:pPr>
            <a:endParaRPr lang="en-US" altLang="en-US" sz="900" dirty="0">
              <a:latin typeface="Arial" panose="020B0604020202020204" pitchFamily="34" charset="0"/>
            </a:endParaRPr>
          </a:p>
        </p:txBody>
      </p:sp>
      <p:sp>
        <p:nvSpPr>
          <p:cNvPr id="72708" name="Slide Number Placeholder 3">
            <a:extLst>
              <a:ext uri="{FF2B5EF4-FFF2-40B4-BE49-F238E27FC236}">
                <a16:creationId xmlns:a16="http://schemas.microsoft.com/office/drawing/2014/main" id="{1DDC9F76-336E-4D3A-B5A3-F16DDE3D4F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A966E8-94DF-47A4-BE29-08DE5037267F}" type="slidenum">
              <a:rPr lang="en-US" altLang="en-US" smtClean="0"/>
              <a:pPr fontAlgn="base">
                <a:spcBef>
                  <a:spcPct val="0"/>
                </a:spcBef>
                <a:spcAft>
                  <a:spcPct val="0"/>
                </a:spcAft>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AD40F29-BFED-49E3-B93D-55695A466FE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039738F7-3C5C-44C2-9281-46570E22F3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rPr>
              <a:t>When you have identified what documents are no longer required or needed, don’t throw documents containing personal information into your waste basket or recycling bin.  If there is a shredder, then please shred them first.  In the past several years state entities have been provided large containers for confidential information so be sure to utilize them.  These containers are not for data storage media items such as flash drive so consult your department’s Information Security Officer about disposing of other data storage media.</a:t>
            </a:r>
          </a:p>
          <a:p>
            <a:pPr eaLnBrk="1" hangingPunct="1">
              <a:spcBef>
                <a:spcPct val="0"/>
              </a:spcBef>
            </a:pPr>
            <a:endParaRPr lang="en-US" altLang="en-US" sz="1000" dirty="0">
              <a:latin typeface="Arial" panose="020B0604020202020204" pitchFamily="34" charset="0"/>
            </a:endParaRPr>
          </a:p>
          <a:p>
            <a:pPr eaLnBrk="1" hangingPunct="1">
              <a:spcBef>
                <a:spcPct val="0"/>
              </a:spcBef>
            </a:pPr>
            <a:endParaRPr lang="en-US" altLang="en-US" sz="1000"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CA05A417-8EFE-43DB-B0E8-220D14180E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C19E44-2BDA-4607-8D4E-CF17A93B4E13}" type="slidenum">
              <a:rPr lang="en-US" altLang="en-US" smtClean="0"/>
              <a:pPr fontAlgn="base">
                <a:spcBef>
                  <a:spcPct val="0"/>
                </a:spcBef>
                <a:spcAft>
                  <a:spcPct val="0"/>
                </a:spcAft>
              </a:pPr>
              <a:t>31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D1B7137-1B8D-4496-AC83-D959884A133A}"/>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ADDD8C6-0729-468B-9C51-925F442F07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Protect Personal Information From Unauthorized Access.  Be mindful of workload and responsibilities  ---Not everyone in an office NEEDS to have access to all files and databases containing personal information.  Especially info like SSN, DL number, financial account number, medical info.    Don’t give your access to co-workers or others who are not authorized.  Depending on your role you are the employee who should often review who has access to PII or are the employee who can provide information to a manager or supervisor informing of unnecessary access concerns.</a:t>
            </a:r>
          </a:p>
        </p:txBody>
      </p:sp>
      <p:sp>
        <p:nvSpPr>
          <p:cNvPr id="76804" name="Slide Number Placeholder 3">
            <a:extLst>
              <a:ext uri="{FF2B5EF4-FFF2-40B4-BE49-F238E27FC236}">
                <a16:creationId xmlns:a16="http://schemas.microsoft.com/office/drawing/2014/main" id="{A6D88321-9AFB-4B04-8B68-9A0C4B5993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CE23AB-D071-4B91-9558-21146B5AEB16}" type="slidenum">
              <a:rPr lang="en-US" altLang="en-US" smtClean="0"/>
              <a:pPr fontAlgn="base">
                <a:spcBef>
                  <a:spcPct val="0"/>
                </a:spcBef>
                <a:spcAft>
                  <a:spcPct val="0"/>
                </a:spcAft>
              </a:pPr>
              <a:t>32</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57629EF-0ABD-461A-8261-25C2C0148F7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C59604E-ED17-4BD0-B5B8-FB939982C2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rPr>
              <a:t>Protecting Personal Information in workstations.  </a:t>
            </a:r>
          </a:p>
          <a:p>
            <a:pPr eaLnBrk="1" hangingPunct="1">
              <a:spcBef>
                <a:spcPct val="0"/>
              </a:spcBef>
            </a:pPr>
            <a:r>
              <a:rPr lang="en-US" altLang="en-US" sz="1000" dirty="0">
                <a:latin typeface="Arial" panose="020B0604020202020204" pitchFamily="34" charset="0"/>
              </a:rPr>
              <a:t>No matter where your workstation is located remember to treat personal information like cash – don’t leave it sitting out on your desk when you’re away.</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Put files containing personal information in locked drawers or cabinets overnight.</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Lock your PC when you walk away – Remember “Control, alt, delete”</a:t>
            </a:r>
          </a:p>
        </p:txBody>
      </p:sp>
      <p:sp>
        <p:nvSpPr>
          <p:cNvPr id="78852" name="Slide Number Placeholder 3">
            <a:extLst>
              <a:ext uri="{FF2B5EF4-FFF2-40B4-BE49-F238E27FC236}">
                <a16:creationId xmlns:a16="http://schemas.microsoft.com/office/drawing/2014/main" id="{551E9FF9-F639-4B61-B056-4C5B2C6E26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6251E8-97FE-4A1A-8E94-E0ED31DEEC24}" type="slidenum">
              <a:rPr lang="en-US" altLang="en-US" smtClean="0"/>
              <a:pPr fontAlgn="base">
                <a:spcBef>
                  <a:spcPct val="0"/>
                </a:spcBef>
                <a:spcAft>
                  <a:spcPct val="0"/>
                </a:spcAft>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5B60739-EA5D-4A3D-896F-A58A553230C3}"/>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E67008BC-0FE9-40D7-A59A-7F10AB50A0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Free software may not be free – It may contain spyware that can </a:t>
            </a:r>
          </a:p>
          <a:p>
            <a:pPr lvl="1" eaLnBrk="1" hangingPunct="1">
              <a:spcBef>
                <a:spcPct val="0"/>
              </a:spcBef>
              <a:buFontTx/>
              <a:buChar char="•"/>
            </a:pPr>
            <a:r>
              <a:rPr lang="en-US" altLang="en-US" sz="900" dirty="0">
                <a:latin typeface="Arial" panose="020B0604020202020204" pitchFamily="34" charset="0"/>
              </a:rPr>
              <a:t>impair the operation of your computer, </a:t>
            </a:r>
          </a:p>
          <a:p>
            <a:pPr lvl="1" eaLnBrk="1" hangingPunct="1">
              <a:spcBef>
                <a:spcPct val="0"/>
              </a:spcBef>
              <a:buFontTx/>
              <a:buChar char="•"/>
            </a:pPr>
            <a:r>
              <a:rPr lang="en-US" altLang="en-US" sz="900" dirty="0">
                <a:latin typeface="Arial" panose="020B0604020202020204" pitchFamily="34" charset="0"/>
              </a:rPr>
              <a:t>carry malicious programs that can steal your passwords and data, or</a:t>
            </a:r>
          </a:p>
          <a:p>
            <a:pPr lvl="1" eaLnBrk="1" hangingPunct="1">
              <a:spcBef>
                <a:spcPct val="0"/>
              </a:spcBef>
              <a:buFontTx/>
              <a:buChar char="•"/>
            </a:pPr>
            <a:r>
              <a:rPr lang="en-US" altLang="en-US" sz="900" dirty="0">
                <a:latin typeface="Arial" panose="020B0604020202020204" pitchFamily="34" charset="0"/>
              </a:rPr>
              <a:t>introduce a virus into your department’s system.</a:t>
            </a:r>
          </a:p>
          <a:p>
            <a:pPr eaLnBrk="1" hangingPunct="1">
              <a:spcBef>
                <a:spcPct val="0"/>
              </a:spcBef>
            </a:pPr>
            <a:r>
              <a:rPr lang="en-US" altLang="en-US" sz="900" dirty="0">
                <a:latin typeface="Arial" panose="020B0604020202020204" pitchFamily="34" charset="0"/>
              </a:rPr>
              <a:t>Check with your IT department before loading any software you think you need.</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And protect access to your computer - Don’t use obvious facts or numbers as your password – nor spouse’s or child’s name, or birthdate.</a:t>
            </a:r>
          </a:p>
          <a:p>
            <a:pPr lvl="1" eaLnBrk="1" hangingPunct="1">
              <a:spcBef>
                <a:spcPct val="0"/>
              </a:spcBef>
              <a:buFontTx/>
              <a:buChar char="•"/>
            </a:pPr>
            <a:r>
              <a:rPr lang="en-US" altLang="en-US" sz="900" dirty="0">
                <a:latin typeface="Arial" panose="020B0604020202020204" pitchFamily="34" charset="0"/>
              </a:rPr>
              <a:t>Use combination of numbers, letters, symbols – 8+ characters</a:t>
            </a:r>
          </a:p>
          <a:p>
            <a:pPr lvl="1" eaLnBrk="1" hangingPunct="1">
              <a:spcBef>
                <a:spcPct val="0"/>
              </a:spcBef>
              <a:buFontTx/>
              <a:buChar char="•"/>
            </a:pPr>
            <a:r>
              <a:rPr lang="en-US" altLang="en-US" sz="900" dirty="0">
                <a:latin typeface="Arial" panose="020B0604020202020204" pitchFamily="34" charset="0"/>
              </a:rPr>
              <a:t>One way to create a memorable password that others can’t guess is to use initial letters of a sentence that has meaning to you – substituting numbers for some letters and adding symbols.</a:t>
            </a:r>
          </a:p>
          <a:p>
            <a:pPr lvl="2" eaLnBrk="1" hangingPunct="1">
              <a:spcBef>
                <a:spcPct val="0"/>
              </a:spcBef>
              <a:buFontTx/>
              <a:buChar char="•"/>
            </a:pPr>
            <a:r>
              <a:rPr lang="en-US" altLang="en-US" sz="900" dirty="0">
                <a:latin typeface="Arial" panose="020B0604020202020204" pitchFamily="34" charset="0"/>
              </a:rPr>
              <a:t>I.e., My favorite color is purple = mfc1p&amp;</a:t>
            </a:r>
          </a:p>
          <a:p>
            <a:pPr eaLnBrk="1" hangingPunct="1">
              <a:spcBef>
                <a:spcPct val="0"/>
              </a:spcBef>
            </a:pPr>
            <a:r>
              <a:rPr lang="en-US" altLang="en-US" sz="900" dirty="0">
                <a:latin typeface="Arial" panose="020B0604020202020204" pitchFamily="34" charset="0"/>
              </a:rPr>
              <a:t>And leave the post it notes for actual notes and not your password stuck to your computer monitor or under your keyboard.  </a:t>
            </a:r>
            <a:r>
              <a:rPr lang="en-US" altLang="en-US" sz="900" dirty="0">
                <a:latin typeface="Arial" panose="020B0604020202020204" pitchFamily="34" charset="0"/>
                <a:sym typeface="Wingdings" panose="05000000000000000000" pitchFamily="2" charset="2"/>
              </a:rPr>
              <a:t> And d</a:t>
            </a:r>
            <a:r>
              <a:rPr lang="en-US" altLang="en-US" sz="900" dirty="0">
                <a:latin typeface="Arial" panose="020B0604020202020204" pitchFamily="34" charset="0"/>
              </a:rPr>
              <a:t>on’t share it with others.</a:t>
            </a:r>
          </a:p>
        </p:txBody>
      </p:sp>
      <p:sp>
        <p:nvSpPr>
          <p:cNvPr id="80900" name="Slide Number Placeholder 3">
            <a:extLst>
              <a:ext uri="{FF2B5EF4-FFF2-40B4-BE49-F238E27FC236}">
                <a16:creationId xmlns:a16="http://schemas.microsoft.com/office/drawing/2014/main" id="{17937ADB-CFA7-441A-8F6F-D216100E0B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766AD9-0EAA-44FE-BA90-107DE63C1593}" type="slidenum">
              <a:rPr lang="en-US" altLang="en-US" smtClean="0"/>
              <a:pPr fontAlgn="base">
                <a:spcBef>
                  <a:spcPct val="0"/>
                </a:spcBef>
                <a:spcAft>
                  <a:spcPct val="0"/>
                </a:spcAft>
              </a:pPr>
              <a:t>34</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4929195-F87A-4D21-BF67-5A26DB390544}"/>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005BD720-B95A-4D15-9E6E-0E26C51451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Mobile technology increased flexibility for employees, and it also increased security needs. Mobile devices are susceptible to many of the same vulnerabilities as personal computers so state entities and employees must make sure to adhere to state policy.  State gov’t policy requires that personal information (especially SSNs, DL/ID numbers, financial account number or medical info) on laptop or other portable computing device or storage device like flash drive – MUST BE ENCRYPTED.</a:t>
            </a:r>
          </a:p>
          <a:p>
            <a:pPr eaLnBrk="1" hangingPunct="1">
              <a:spcBef>
                <a:spcPct val="0"/>
              </a:spcBef>
            </a:pPr>
            <a:r>
              <a:rPr lang="en-US" altLang="en-US" sz="900" b="1" dirty="0">
                <a:latin typeface="Arial" panose="020B0604020202020204" pitchFamily="34" charset="0"/>
              </a:rPr>
              <a:t>	Authority: SAM 5345.2</a:t>
            </a:r>
            <a:r>
              <a:rPr lang="en-US" altLang="en-US" sz="900" dirty="0">
                <a:latin typeface="Arial" panose="020B0604020202020204" pitchFamily="34" charset="0"/>
              </a:rPr>
              <a:t> - Encryption on Portable Computing Devices </a:t>
            </a:r>
            <a:endParaRPr lang="en-US" altLang="en-US" sz="900" i="1" dirty="0">
              <a:latin typeface="Arial" panose="020B0604020202020204" pitchFamily="34" charset="0"/>
            </a:endParaRPr>
          </a:p>
          <a:p>
            <a:pPr eaLnBrk="1" hangingPunct="1">
              <a:spcBef>
                <a:spcPct val="0"/>
              </a:spcBef>
            </a:pPr>
            <a:endParaRPr lang="en-US" altLang="en-US" sz="900" i="1" dirty="0">
              <a:latin typeface="Arial" panose="020B0604020202020204" pitchFamily="34" charset="0"/>
            </a:endParaRPr>
          </a:p>
          <a:p>
            <a:pPr eaLnBrk="1" hangingPunct="1">
              <a:spcBef>
                <a:spcPct val="0"/>
              </a:spcBef>
            </a:pPr>
            <a:r>
              <a:rPr lang="en-US" altLang="en-US" sz="900" dirty="0">
                <a:latin typeface="Arial" panose="020B0604020202020204" pitchFamily="34" charset="0"/>
              </a:rPr>
              <a:t>How vulnerable?  Nearly half the security breaches requiring notification in recent years have involved lost or stolen laptops or other portable devices. Always know where you computing device is…Do not leave it unattended – use strong passcodes for mobile devices and keep them locked when not in use. The mobile devices are expensive and the PII that can potentially be obtained from an unencrypted device is far more expensive.</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When personal information on portable devices is encrypted, it </a:t>
            </a:r>
            <a:r>
              <a:rPr lang="en-US" altLang="en-US" sz="900" i="1" dirty="0">
                <a:latin typeface="Arial" panose="020B0604020202020204" pitchFamily="34" charset="0"/>
              </a:rPr>
              <a:t>can’t</a:t>
            </a:r>
            <a:r>
              <a:rPr lang="en-US" altLang="en-US" sz="900" dirty="0">
                <a:latin typeface="Arial" panose="020B0604020202020204" pitchFamily="34" charset="0"/>
              </a:rPr>
              <a:t> be accessed or used by an unauthorized person.  </a:t>
            </a:r>
          </a:p>
        </p:txBody>
      </p:sp>
      <p:sp>
        <p:nvSpPr>
          <p:cNvPr id="82948" name="Slide Number Placeholder 3">
            <a:extLst>
              <a:ext uri="{FF2B5EF4-FFF2-40B4-BE49-F238E27FC236}">
                <a16:creationId xmlns:a16="http://schemas.microsoft.com/office/drawing/2014/main" id="{D2CF2B6E-C44C-424A-884A-2A66437EEA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9EBD6F-DA9B-413E-968D-451317235368}" type="slidenum">
              <a:rPr lang="en-US" altLang="en-US" smtClean="0"/>
              <a:pPr fontAlgn="base">
                <a:spcBef>
                  <a:spcPct val="0"/>
                </a:spcBef>
                <a:spcAft>
                  <a:spcPct val="0"/>
                </a:spcAft>
              </a:pPr>
              <a:t>35</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BE2DB4C-C80D-4FE8-8B42-DBD1DC1B8F1F}"/>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660AC49-EA98-4CA5-82E5-9AA07ACF06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Protect Personal information in transit….Think of email as a post card – Don’t send personal information or other sensitive information by email – It’s not a secure medium. Easy to send to the wrong person, dept, etc.</a:t>
            </a:r>
          </a:p>
          <a:p>
            <a:pPr lvl="1" eaLnBrk="1" hangingPunct="1">
              <a:spcBef>
                <a:spcPct val="0"/>
              </a:spcBef>
              <a:buFontTx/>
              <a:buChar char="•"/>
            </a:pPr>
            <a:r>
              <a:rPr lang="en-US" altLang="en-US" sz="900" dirty="0">
                <a:latin typeface="Arial" panose="020B0604020202020204" pitchFamily="34" charset="0"/>
              </a:rPr>
              <a:t> If your business function requires PII, make sure to follow your department’s security and privacy policies…There are procedures for encrypting email and if you are not sure ask your manager or supervisor or your Information Security Officer.</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Don’t leave personal information in a voice mail message – you don’t know who might pick up the message. Or there are instances where you may accidentally misdial and leave a voicemail message containing confidential information for someone else to hear.  Leave only contact information instead.</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Mail thieves are often after personal information. Don’t leave outgoing mail unattended – lock it away when leaving the area. Same for incoming mail. It’s not safe to have mail containing checks or other documents containing SSN’s, account numbers, etc., delivered to a department on a Saturday.  This is an opportunity for thieves and will result in a breach notification via news media and website because the department will not know whose mail was stolen therefore an individual notice is not possible.</a:t>
            </a:r>
          </a:p>
          <a:p>
            <a:pPr eaLnBrk="1" hangingPunct="1">
              <a:spcBef>
                <a:spcPct val="0"/>
              </a:spcBef>
            </a:pPr>
            <a:endParaRPr lang="en-US"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CAB5FC16-3388-4847-A587-7F63169071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D6CC50-9DD3-414A-AD18-1A72E9974F3B}" type="slidenum">
              <a:rPr lang="en-US" altLang="en-US" smtClean="0"/>
              <a:pPr fontAlgn="base">
                <a:spcBef>
                  <a:spcPct val="0"/>
                </a:spcBef>
                <a:spcAft>
                  <a:spcPct val="0"/>
                </a:spcAft>
              </a:pPr>
              <a:t>36</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CD9ED83-8491-46D1-8D03-337DC960F62C}"/>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5258684D-2FF6-440E-8B6E-C2F37EEB39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How about faxing information? Yes, there are still fax machines and faxing is still a way to transmit information. Faxing can be insecure – don’t know who will see or pick up fax from machine. Also, it’s easy to mis-key and send to the wrong person.</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If you must fax personal information do so with caution and be sure to:</a:t>
            </a:r>
          </a:p>
          <a:p>
            <a:pPr lvl="1" eaLnBrk="1" hangingPunct="1">
              <a:spcBef>
                <a:spcPct val="0"/>
              </a:spcBef>
              <a:buFontTx/>
              <a:buChar char="•"/>
            </a:pPr>
            <a:r>
              <a:rPr lang="en-US" altLang="en-US" sz="900" dirty="0">
                <a:latin typeface="Arial" panose="020B0604020202020204" pitchFamily="34" charset="0"/>
              </a:rPr>
              <a:t>Confirm number and key in carefully</a:t>
            </a:r>
          </a:p>
          <a:p>
            <a:pPr lvl="1" eaLnBrk="1" hangingPunct="1">
              <a:spcBef>
                <a:spcPct val="0"/>
              </a:spcBef>
              <a:buFontTx/>
              <a:buChar char="•"/>
            </a:pPr>
            <a:r>
              <a:rPr lang="en-US" altLang="en-US" sz="900" dirty="0">
                <a:latin typeface="Arial" panose="020B0604020202020204" pitchFamily="34" charset="0"/>
              </a:rPr>
              <a:t>Call recipient to notify of fax and get confirmation of prompt pick-up.</a:t>
            </a:r>
          </a:p>
          <a:p>
            <a:pPr lvl="1" eaLnBrk="1" hangingPunct="1">
              <a:spcBef>
                <a:spcPct val="0"/>
              </a:spcBef>
              <a:buFontTx/>
              <a:buChar char="•"/>
            </a:pPr>
            <a:r>
              <a:rPr lang="en-US" altLang="en-US" sz="900" dirty="0">
                <a:latin typeface="Arial" panose="020B0604020202020204" pitchFamily="34" charset="0"/>
              </a:rPr>
              <a:t>Print outs are available that state the fax was successfully transmitted and the fax number.  So, VERIFY and VALIDATE.  If it was sent to the wrong number, then you must report the incident.  </a:t>
            </a:r>
          </a:p>
          <a:p>
            <a:pPr eaLnBrk="1" hangingPunct="1">
              <a:spcBef>
                <a:spcPct val="0"/>
              </a:spcBef>
            </a:pPr>
            <a:endParaRPr lang="en-US"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id="{AF43DFCE-1EAE-4600-86C6-5D8CE0CD11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16F8CEE-AD71-4C73-BC4E-21CAB65C42B4}" type="slidenum">
              <a:rPr lang="en-US" altLang="en-US" smtClean="0"/>
              <a:pPr fontAlgn="base">
                <a:spcBef>
                  <a:spcPct val="0"/>
                </a:spcBef>
                <a:spcAft>
                  <a:spcPct val="0"/>
                </a:spcAft>
              </a:pPr>
              <a:t>37</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A18F6CF4-ACD6-4F00-9506-D9DE480BA051}"/>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2B614E98-B375-47D2-9B4A-2AFD65B115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Unless you are authorized by your supervisor or manager, don’t take or send State records containing personal information home.  If you are authorized to work on state records at home, do so only on State computer equipment as a Home computer may not have appropriate security protections, and it may be used by others who are not authorized to see state records. While working from home or telework or working remotely…recognize the risks of having your state mobile computing devices which may contain PII data unprotected.  Follow the same in office guidelines or adopt even stricter guidelines due to other risk factors such as home break-ins resulting in computer and mobile devices being stolen. The recent increase in working from home has brought an increase in awareness for employees to protect and guard data. </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There is policy and guidance in the SIMM 5360-A, Telework and Remote Access Security Standard as well as the  Statewide Telework Policy, SAM Section 181 which was issued October 2021. </a:t>
            </a:r>
            <a:r>
              <a:rPr lang="en-US" altLang="en-US" sz="900" dirty="0">
                <a:solidFill>
                  <a:srgbClr val="000000"/>
                </a:solidFill>
                <a:latin typeface="Arial" panose="020B0604020202020204" pitchFamily="34" charset="0"/>
                <a:cs typeface="Arial" panose="020B0604020202020204" pitchFamily="34" charset="0"/>
              </a:rPr>
              <a:t>The purpose of the Statewide Telework policy is to provide the structure needed for effective telework programs to benefit the state of California and its employees.  Each department shall establish a written policy specific to the department’s business needs in accordance with this statewide policy.  While employees and state entities navigate current, and future of “the workplace” ensure employees utilize the Statewide Telework Policy to develop internal technology policies and/or guidelines that are department-specific.  Those department-specific technology policies and/or guidelines shall include, but not be limited to:</a:t>
            </a:r>
          </a:p>
          <a:p>
            <a:pPr marL="717244" lvl="1" indent="-275863" eaLnBrk="1" hangingPunct="1">
              <a:spcBef>
                <a:spcPct val="0"/>
              </a:spcBef>
              <a:buFont typeface="Calibri Light" panose="020F0302020204030204" pitchFamily="34" charset="0"/>
              <a:buAutoNum type="arabicPeriod"/>
            </a:pPr>
            <a:r>
              <a:rPr lang="en-US" altLang="en-US" sz="900" dirty="0">
                <a:solidFill>
                  <a:srgbClr val="000000"/>
                </a:solidFill>
                <a:latin typeface="Arial" panose="020B0604020202020204" pitchFamily="34" charset="0"/>
                <a:cs typeface="Arial" panose="020B0604020202020204" pitchFamily="34" charset="0"/>
              </a:rPr>
              <a:t>Sufficient internet bandwidth required to perform duties.</a:t>
            </a:r>
          </a:p>
          <a:p>
            <a:pPr marL="717244" lvl="1" indent="-275863" eaLnBrk="1" hangingPunct="1">
              <a:spcBef>
                <a:spcPct val="0"/>
              </a:spcBef>
              <a:buFont typeface="Calibri Light" panose="020F0302020204030204" pitchFamily="34" charset="0"/>
              <a:buAutoNum type="arabicPeriod"/>
            </a:pPr>
            <a:r>
              <a:rPr lang="en-US" altLang="en-US" sz="900" dirty="0">
                <a:solidFill>
                  <a:srgbClr val="000000"/>
                </a:solidFill>
                <a:latin typeface="Arial" panose="020B0604020202020204" pitchFamily="34" charset="0"/>
                <a:cs typeface="Arial" panose="020B0604020202020204" pitchFamily="34" charset="0"/>
              </a:rPr>
              <a:t>Standards and expectations for communication and collaboration tools.</a:t>
            </a:r>
          </a:p>
          <a:p>
            <a:pPr marL="717244" lvl="1" indent="-275863" eaLnBrk="1" hangingPunct="1">
              <a:spcBef>
                <a:spcPct val="0"/>
              </a:spcBef>
              <a:buFont typeface="Calibri Light" panose="020F0302020204030204" pitchFamily="34" charset="0"/>
              <a:buAutoNum type="arabicPeriod"/>
            </a:pPr>
            <a:r>
              <a:rPr lang="en-US" altLang="en-US" sz="900" dirty="0">
                <a:solidFill>
                  <a:srgbClr val="000000"/>
                </a:solidFill>
                <a:latin typeface="Arial" panose="020B0604020202020204" pitchFamily="34" charset="0"/>
                <a:cs typeface="Arial" panose="020B0604020202020204" pitchFamily="34" charset="0"/>
              </a:rPr>
              <a:t>Security requirements for state-owned and for employee-owned computing devices (if allowing teleworkers to use them).</a:t>
            </a:r>
          </a:p>
          <a:p>
            <a:pPr marL="717244" lvl="1" indent="-275863" eaLnBrk="1" hangingPunct="1">
              <a:spcBef>
                <a:spcPct val="0"/>
              </a:spcBef>
              <a:buFont typeface="Calibri Light" panose="020F0302020204030204" pitchFamily="34" charset="0"/>
              <a:buAutoNum type="arabicPeriod"/>
            </a:pPr>
            <a:r>
              <a:rPr lang="en-US" altLang="en-US" sz="900" dirty="0">
                <a:solidFill>
                  <a:srgbClr val="000000"/>
                </a:solidFill>
                <a:latin typeface="Arial" panose="020B0604020202020204" pitchFamily="34" charset="0"/>
                <a:cs typeface="Arial" panose="020B0604020202020204" pitchFamily="34" charset="0"/>
              </a:rPr>
              <a:t>Physical and electronic data protection and 5. Asset Management.</a:t>
            </a:r>
          </a:p>
          <a:p>
            <a:pPr eaLnBrk="1" hangingPunct="1">
              <a:spcBef>
                <a:spcPct val="0"/>
              </a:spcBef>
            </a:pPr>
            <a:endParaRPr lang="en-US" altLang="en-US" sz="900" dirty="0"/>
          </a:p>
        </p:txBody>
      </p:sp>
      <p:sp>
        <p:nvSpPr>
          <p:cNvPr id="89092" name="Slide Number Placeholder 3">
            <a:extLst>
              <a:ext uri="{FF2B5EF4-FFF2-40B4-BE49-F238E27FC236}">
                <a16:creationId xmlns:a16="http://schemas.microsoft.com/office/drawing/2014/main" id="{7CF504DD-4F4F-493F-9921-B38591AC8E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E113FD-2A99-4A14-8925-E49552A27829}" type="slidenum">
              <a:rPr lang="en-US" altLang="en-US" smtClean="0"/>
              <a:pPr fontAlgn="base">
                <a:spcBef>
                  <a:spcPct val="0"/>
                </a:spcBef>
                <a:spcAft>
                  <a:spcPct val="0"/>
                </a:spcAft>
              </a:pPr>
              <a:t>38</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7707A96-E36D-4AC8-AEFB-6FB86CA3462F}"/>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A3946E05-09FA-4046-94D2-7DAC422AB1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Identity thieves often try to steal confidential information by lying and manipulating someone into providing it.   One common form is what’s known as  “phishing” – an email that looks like its from a bank or a government agency, for example, asking you to confirm your password, account number, or Social Security number – claiming to part of an effort to protect you from fraud.</a:t>
            </a:r>
          </a:p>
          <a:p>
            <a:pPr lvl="1" eaLnBrk="1" hangingPunct="1">
              <a:spcBef>
                <a:spcPct val="0"/>
              </a:spcBef>
              <a:buFontTx/>
              <a:buChar char="•"/>
            </a:pPr>
            <a:r>
              <a:rPr lang="en-US" altLang="en-US" sz="900" dirty="0">
                <a:latin typeface="Arial" panose="020B0604020202020204" pitchFamily="34" charset="0"/>
              </a:rPr>
              <a:t>The advice to consumers in light of phishing – which takes place over the phone as well as by email – is NEVER give out your personal information unless you initiated the contact.</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Such schemes are also targeted at businesses and gov’t agencies – relying on workers’ desire to provide good customer service.</a:t>
            </a:r>
          </a:p>
          <a:p>
            <a:pPr lvl="1" eaLnBrk="1" hangingPunct="1">
              <a:spcBef>
                <a:spcPct val="0"/>
              </a:spcBef>
              <a:buFontTx/>
              <a:buChar char="•"/>
            </a:pPr>
            <a:r>
              <a:rPr lang="en-US" altLang="en-US" sz="900" dirty="0">
                <a:latin typeface="Arial" panose="020B0604020202020204" pitchFamily="34" charset="0"/>
              </a:rPr>
              <a:t>When you get a request for personal information on individuals from someone you don’t know, make an effort to verify the identity and authority of the requester.</a:t>
            </a:r>
          </a:p>
          <a:p>
            <a:pPr lvl="1" eaLnBrk="1" hangingPunct="1">
              <a:spcBef>
                <a:spcPct val="0"/>
              </a:spcBef>
              <a:buFontTx/>
              <a:buChar char="•"/>
            </a:pPr>
            <a:r>
              <a:rPr lang="en-US" altLang="en-US" sz="900" dirty="0">
                <a:latin typeface="Arial" panose="020B0604020202020204" pitchFamily="34" charset="0"/>
              </a:rPr>
              <a:t>If you’re not sure, check with your supervisor or manager for your department’s policy/process for such requests.</a:t>
            </a:r>
          </a:p>
          <a:p>
            <a:pPr eaLnBrk="1" hangingPunct="1">
              <a:spcBef>
                <a:spcPct val="0"/>
              </a:spcBef>
            </a:pPr>
            <a:r>
              <a:rPr lang="en-US" altLang="en-US" sz="900" dirty="0">
                <a:latin typeface="Arial" panose="020B0604020202020204" pitchFamily="34" charset="0"/>
              </a:rPr>
              <a:t>If you have questions about the applicability of any of these recommended practices in your workplace, please raise the issue with your supervisor or with your department’s Information Security or Privacy Officer.</a:t>
            </a:r>
          </a:p>
          <a:p>
            <a:pPr eaLnBrk="1" hangingPunct="1">
              <a:spcBef>
                <a:spcPct val="0"/>
              </a:spcBef>
            </a:pPr>
            <a:endParaRPr lang="en-US" altLang="en-US" sz="900" dirty="0">
              <a:latin typeface="Arial" panose="020B0604020202020204" pitchFamily="34" charset="0"/>
            </a:endParaRPr>
          </a:p>
        </p:txBody>
      </p:sp>
      <p:sp>
        <p:nvSpPr>
          <p:cNvPr id="91140" name="Slide Number Placeholder 3">
            <a:extLst>
              <a:ext uri="{FF2B5EF4-FFF2-40B4-BE49-F238E27FC236}">
                <a16:creationId xmlns:a16="http://schemas.microsoft.com/office/drawing/2014/main" id="{5D23454B-9A28-4E06-9E49-2C8F3C8922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EEC178-41C6-44C3-85E2-C79B6E69F6CA}" type="slidenum">
              <a:rPr lang="en-US" altLang="en-US" smtClean="0"/>
              <a:pPr fontAlgn="base">
                <a:spcBef>
                  <a:spcPct val="0"/>
                </a:spcBef>
                <a:spcAft>
                  <a:spcPct val="0"/>
                </a:spcAft>
              </a:pPr>
              <a:t>39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3AD7D83-4915-4DEC-9BAD-89623BE54B8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861ADA7-2D8B-4A78-9C39-AFF5FA6C2D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rPr>
              <a:t>This training presentation will also provide awareness of some dangerous information-handling practices  - and help you to recognize other risky practices in your workplace.</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Additionally, you will also learn when and how to report information security incidents in your workplace.   </a:t>
            </a:r>
          </a:p>
        </p:txBody>
      </p:sp>
      <p:sp>
        <p:nvSpPr>
          <p:cNvPr id="19460" name="Slide Number Placeholder 3">
            <a:extLst>
              <a:ext uri="{FF2B5EF4-FFF2-40B4-BE49-F238E27FC236}">
                <a16:creationId xmlns:a16="http://schemas.microsoft.com/office/drawing/2014/main" id="{963A4490-2ABA-4183-948D-81A4852AD4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ECE2BA-9B0E-4A29-8F8F-78C0BC4E6322}" type="slidenum">
              <a:rPr lang="en-US" altLang="en-US" smtClean="0"/>
              <a:pPr fontAlgn="base">
                <a:spcBef>
                  <a:spcPct val="0"/>
                </a:spcBef>
                <a:spcAft>
                  <a:spcPct val="0"/>
                </a:spcAft>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AB48F8A-31C5-4DEA-80EC-8D5991200BBE}"/>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939CC01-E6C7-41FB-9F35-90174B1C09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Reporting Information Security Incidents…in order to be able to maintain good information security – to protect the  information people give to us – departments must know about how to report information security incidents promptly.</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Be alert to incidents that could expose information to unauthorized access, disclosure, modification, or destruction.</a:t>
            </a:r>
          </a:p>
          <a:p>
            <a:pPr eaLnBrk="1" hangingPunct="1">
              <a:spcBef>
                <a:spcPct val="0"/>
              </a:spcBef>
            </a:pPr>
            <a:r>
              <a:rPr lang="en-US" altLang="en-US" sz="900" dirty="0">
                <a:latin typeface="Arial" panose="020B0604020202020204" pitchFamily="34" charset="0"/>
                <a:cs typeface="Arial" panose="020B0604020202020204" pitchFamily="34" charset="0"/>
              </a:rPr>
              <a:t>Such an incident could be </a:t>
            </a:r>
          </a:p>
          <a:p>
            <a:pPr marL="628650" lvl="1" indent="-171450" eaLnBrk="1" hangingPunct="1">
              <a:spcBef>
                <a:spcPct val="0"/>
              </a:spcBef>
              <a:buFont typeface="Arial" panose="020B0604020202020204" pitchFamily="34" charset="0"/>
              <a:buChar char="•"/>
            </a:pPr>
            <a:r>
              <a:rPr lang="en-US" altLang="en-US" sz="900" dirty="0">
                <a:latin typeface="Arial" panose="020B0604020202020204" pitchFamily="34" charset="0"/>
                <a:cs typeface="Arial" panose="020B0604020202020204" pitchFamily="34" charset="0"/>
              </a:rPr>
              <a:t>Lost or stolen laptop, mobile device, or any portable media, etc.</a:t>
            </a:r>
          </a:p>
          <a:p>
            <a:pPr lvl="1" eaLnBrk="1" hangingPunct="1">
              <a:spcBef>
                <a:spcPct val="0"/>
              </a:spcBef>
              <a:buFontTx/>
              <a:buChar char="•"/>
            </a:pPr>
            <a:r>
              <a:rPr lang="en-US" altLang="en-US" sz="900" dirty="0">
                <a:latin typeface="Arial" panose="020B0604020202020204" pitchFamily="34" charset="0"/>
                <a:cs typeface="Arial" panose="020B0604020202020204" pitchFamily="34" charset="0"/>
              </a:rPr>
              <a:t>Lost or stolen mail containing documents with Personally Identifiable Information (PII) or other records contain PII</a:t>
            </a:r>
          </a:p>
          <a:p>
            <a:pPr lvl="1" eaLnBrk="1" hangingPunct="1">
              <a:spcBef>
                <a:spcPct val="0"/>
              </a:spcBef>
              <a:buFontTx/>
              <a:buChar char="•"/>
            </a:pPr>
            <a:r>
              <a:rPr lang="en-US" altLang="en-US" sz="900" dirty="0">
                <a:latin typeface="Arial" panose="020B0604020202020204" pitchFamily="34" charset="0"/>
                <a:cs typeface="Arial" panose="020B0604020202020204" pitchFamily="34" charset="0"/>
              </a:rPr>
              <a:t>Improperly disposed of documents</a:t>
            </a:r>
          </a:p>
          <a:p>
            <a:pPr lvl="1" eaLnBrk="1" hangingPunct="1">
              <a:spcBef>
                <a:spcPct val="0"/>
              </a:spcBef>
              <a:buFontTx/>
              <a:buChar char="•"/>
            </a:pPr>
            <a:r>
              <a:rPr lang="en-US" altLang="en-US" sz="900" dirty="0">
                <a:latin typeface="Arial" panose="020B0604020202020204" pitchFamily="34" charset="0"/>
                <a:cs typeface="Arial" panose="020B0604020202020204" pitchFamily="34" charset="0"/>
              </a:rPr>
              <a:t>An unauthorized person getting access to information    [Next slide is about reporting incidents.]</a:t>
            </a:r>
          </a:p>
          <a:p>
            <a:pPr lvl="1" eaLnBrk="1" hangingPunct="1">
              <a:spcBef>
                <a:spcPct val="0"/>
              </a:spcBef>
              <a:buFontTx/>
              <a:buChar char="•"/>
            </a:pPr>
            <a:endParaRPr lang="en-US" altLang="en-US" sz="1400" dirty="0">
              <a:latin typeface="Arial" panose="020B0604020202020204" pitchFamily="34" charset="0"/>
            </a:endParaRPr>
          </a:p>
        </p:txBody>
      </p:sp>
      <p:sp>
        <p:nvSpPr>
          <p:cNvPr id="93188" name="Slide Number Placeholder 3">
            <a:extLst>
              <a:ext uri="{FF2B5EF4-FFF2-40B4-BE49-F238E27FC236}">
                <a16:creationId xmlns:a16="http://schemas.microsoft.com/office/drawing/2014/main" id="{DD2CD2B1-70E0-409B-9C1F-B7BC53B1D3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614F90-F9FF-450E-897B-CD0616BAF889}" type="slidenum">
              <a:rPr lang="en-US" altLang="en-US" smtClean="0"/>
              <a:pPr fontAlgn="base">
                <a:spcBef>
                  <a:spcPct val="0"/>
                </a:spcBef>
                <a:spcAft>
                  <a:spcPct val="0"/>
                </a:spcAft>
              </a:pPr>
              <a:t>40</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6637FA83-280D-47A8-8272-5C014F571E79}"/>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00C8370A-1DD6-498C-B57D-9C4F61B56F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1" dirty="0">
                <a:latin typeface="Arial" panose="020B0604020202020204" pitchFamily="34" charset="0"/>
              </a:rPr>
              <a:t>It is important to be familiar with your department’s procedures for reporting a security incident.  </a:t>
            </a:r>
          </a:p>
          <a:p>
            <a:pPr eaLnBrk="1" hangingPunct="1">
              <a:spcBef>
                <a:spcPct val="0"/>
              </a:spcBef>
            </a:pPr>
            <a:endParaRPr lang="en-US" altLang="en-US" sz="900" b="1" dirty="0">
              <a:latin typeface="Arial" panose="020B0604020202020204" pitchFamily="34" charset="0"/>
            </a:endParaRPr>
          </a:p>
          <a:p>
            <a:pPr eaLnBrk="1" hangingPunct="1">
              <a:spcBef>
                <a:spcPct val="0"/>
              </a:spcBef>
            </a:pPr>
            <a:r>
              <a:rPr lang="en-US" altLang="en-US" sz="900" dirty="0">
                <a:latin typeface="Arial" panose="020B0604020202020204" pitchFamily="34" charset="0"/>
              </a:rPr>
              <a:t>Report any information security incident PROMPTLY to your department’s Information Security Office.</a:t>
            </a:r>
          </a:p>
          <a:p>
            <a:pPr lvl="1" eaLnBrk="1" hangingPunct="1">
              <a:spcBef>
                <a:spcPct val="0"/>
              </a:spcBef>
              <a:buFontTx/>
              <a:buChar char="•"/>
            </a:pPr>
            <a:r>
              <a:rPr lang="en-US" altLang="en-US" sz="900" dirty="0">
                <a:latin typeface="Arial" panose="020B0604020202020204" pitchFamily="34" charset="0"/>
              </a:rPr>
              <a:t>Even if you’re not sure an incident involves personal information.</a:t>
            </a:r>
          </a:p>
          <a:p>
            <a:pPr lvl="1" eaLnBrk="1" hangingPunct="1">
              <a:spcBef>
                <a:spcPct val="0"/>
              </a:spcBef>
              <a:buFontTx/>
              <a:buChar char="•"/>
            </a:pPr>
            <a:r>
              <a:rPr lang="en-US" altLang="en-US" sz="900" dirty="0">
                <a:latin typeface="Arial" panose="020B0604020202020204" pitchFamily="34" charset="0"/>
              </a:rPr>
              <a:t>Your ISO will determine the extent and significance of the incident.</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Of course, report the incident to your supervisor or manager.  </a:t>
            </a:r>
          </a:p>
          <a:p>
            <a:pPr eaLnBrk="1" hangingPunct="1">
              <a:spcBef>
                <a:spcPct val="0"/>
              </a:spcBef>
            </a:pPr>
            <a:r>
              <a:rPr lang="en-US" altLang="en-US" sz="900" b="1" dirty="0">
                <a:latin typeface="Arial" panose="020B0604020202020204" pitchFamily="34" charset="0"/>
              </a:rPr>
              <a:t>Over-report, </a:t>
            </a:r>
            <a:r>
              <a:rPr lang="en-US" altLang="en-US" sz="900" dirty="0">
                <a:latin typeface="Arial" panose="020B0604020202020204" pitchFamily="34" charset="0"/>
              </a:rPr>
              <a:t>rather than under-report, potential incidents.  And prompt reporting is essential.  The sooner an incident can be investigated, the sooner any security holes can be filled.</a:t>
            </a:r>
          </a:p>
        </p:txBody>
      </p:sp>
      <p:sp>
        <p:nvSpPr>
          <p:cNvPr id="95236" name="Slide Number Placeholder 3">
            <a:extLst>
              <a:ext uri="{FF2B5EF4-FFF2-40B4-BE49-F238E27FC236}">
                <a16:creationId xmlns:a16="http://schemas.microsoft.com/office/drawing/2014/main" id="{A5824529-DCA8-4F11-A599-7F3E0B226D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3B213A-3BDB-4FDF-9830-55405AEABEE7}" type="slidenum">
              <a:rPr lang="en-US" altLang="en-US" smtClean="0"/>
              <a:pPr fontAlgn="base">
                <a:spcBef>
                  <a:spcPct val="0"/>
                </a:spcBef>
                <a:spcAft>
                  <a:spcPct val="0"/>
                </a:spcAft>
              </a:pPr>
              <a:t>41</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0A72460-CA31-4701-ABD9-4642107D6375}"/>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BC0EC67-AF54-48B9-83B6-C65A2FF2DF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A Matter of Respect.   Protecting privacy is a matter of respect –</a:t>
            </a:r>
          </a:p>
          <a:p>
            <a:pPr lvl="1" eaLnBrk="1" hangingPunct="1">
              <a:spcBef>
                <a:spcPct val="0"/>
              </a:spcBef>
              <a:buFontTx/>
              <a:buChar char="•"/>
            </a:pPr>
            <a:r>
              <a:rPr lang="en-US" altLang="en-US" sz="900" dirty="0">
                <a:latin typeface="Arial" panose="020B0604020202020204" pitchFamily="34" charset="0"/>
              </a:rPr>
              <a:t>Respect for our fellow citizens who entrust us with their personal information, and</a:t>
            </a:r>
          </a:p>
          <a:p>
            <a:pPr lvl="1" eaLnBrk="1" hangingPunct="1">
              <a:spcBef>
                <a:spcPct val="0"/>
              </a:spcBef>
              <a:buFontTx/>
              <a:buChar char="•"/>
            </a:pPr>
            <a:r>
              <a:rPr lang="en-US" altLang="en-US" sz="900" dirty="0">
                <a:latin typeface="Arial" panose="020B0604020202020204" pitchFamily="34" charset="0"/>
              </a:rPr>
              <a:t>Respect for our co-workers, whose information is also in our department’s care.</a:t>
            </a:r>
          </a:p>
          <a:p>
            <a:pPr lvl="1"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Protecting personal information is something an Information Security Officer or a Privacy Officer can’t do alone. As state employees we all touch some of the personal information in our offices and we are all responsible for protecting it.</a:t>
            </a:r>
          </a:p>
        </p:txBody>
      </p:sp>
      <p:sp>
        <p:nvSpPr>
          <p:cNvPr id="97284" name="Slide Number Placeholder 3">
            <a:extLst>
              <a:ext uri="{FF2B5EF4-FFF2-40B4-BE49-F238E27FC236}">
                <a16:creationId xmlns:a16="http://schemas.microsoft.com/office/drawing/2014/main" id="{58E51AC5-C410-4AC7-88A1-184BA3826F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EEEED4-1D9D-40CF-9AFF-A97FD3AE5895}" type="slidenum">
              <a:rPr lang="en-US" altLang="en-US" smtClean="0"/>
              <a:pPr fontAlgn="base">
                <a:spcBef>
                  <a:spcPct val="0"/>
                </a:spcBef>
                <a:spcAft>
                  <a:spcPct val="0"/>
                </a:spcAft>
              </a:pPr>
              <a:t>42</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5525DE4-FF20-4C25-87ED-EAEDFCC1AFCA}"/>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A126CB31-CC40-42AB-B7DA-A42C986F6A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The Privacy Awareness training is complete, and it is now time to test your privacy knowledge. The presentation and quiz slides are available for your department to utilize in the format which is best.  You can choose to end here and offer the quiz questions separately or continue with the presentation.  If the choice is to continue with the presentation is the  option…let’s continue.  </a:t>
            </a:r>
          </a:p>
        </p:txBody>
      </p:sp>
      <p:sp>
        <p:nvSpPr>
          <p:cNvPr id="99332" name="Slide Number Placeholder 3">
            <a:extLst>
              <a:ext uri="{FF2B5EF4-FFF2-40B4-BE49-F238E27FC236}">
                <a16:creationId xmlns:a16="http://schemas.microsoft.com/office/drawing/2014/main" id="{07D1A6C8-3AAE-4CB7-BF81-305C3022C9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7CE34E-C056-41E3-A6AD-81041075C6C7}" type="slidenum">
              <a:rPr lang="en-US" altLang="en-US" smtClean="0"/>
              <a:pPr fontAlgn="base">
                <a:spcBef>
                  <a:spcPct val="0"/>
                </a:spcBef>
                <a:spcAft>
                  <a:spcPct val="0"/>
                </a:spcAft>
              </a:pPr>
              <a:t>43</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C2328BD0-86D6-465A-B696-4A9AB1BFB0C3}"/>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5A7E30C9-55AF-4EA0-A769-C2619A1B9C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Read slide</a:t>
            </a:r>
          </a:p>
        </p:txBody>
      </p:sp>
      <p:sp>
        <p:nvSpPr>
          <p:cNvPr id="101380" name="Slide Number Placeholder 3">
            <a:extLst>
              <a:ext uri="{FF2B5EF4-FFF2-40B4-BE49-F238E27FC236}">
                <a16:creationId xmlns:a16="http://schemas.microsoft.com/office/drawing/2014/main" id="{1AF0B445-37BF-4A18-9C98-B0B8FEAFCF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113B3C-AD8A-462B-8758-40500B38E6F2}" type="slidenum">
              <a:rPr lang="en-US" altLang="en-US" smtClean="0"/>
              <a:pPr fontAlgn="base">
                <a:spcBef>
                  <a:spcPct val="0"/>
                </a:spcBef>
                <a:spcAft>
                  <a:spcPct val="0"/>
                </a:spcAft>
              </a:pPr>
              <a:t>44</a:t>
            </a:fld>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D647FE0B-4031-41DA-8EC5-C7C900AB10B1}"/>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56FC5B39-E726-4A1B-8EE8-B32036C1EB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03428" name="Slide Number Placeholder 3">
            <a:extLst>
              <a:ext uri="{FF2B5EF4-FFF2-40B4-BE49-F238E27FC236}">
                <a16:creationId xmlns:a16="http://schemas.microsoft.com/office/drawing/2014/main" id="{C2B64C3E-08A2-497F-B059-24D0782F5F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8D7722-D680-4043-941B-F7576ACCA908}" type="slidenum">
              <a:rPr lang="en-US" altLang="en-US" smtClean="0"/>
              <a:pPr fontAlgn="base">
                <a:spcBef>
                  <a:spcPct val="0"/>
                </a:spcBef>
                <a:spcAft>
                  <a:spcPct val="0"/>
                </a:spcAft>
              </a:pPr>
              <a:t>45</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AB661585-892D-4D12-9982-80900D9092CC}"/>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4C5D4436-4B27-4795-94AC-B066FFC807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The correct answer is c) The document may be provided in response to a PRA request, but only after the home addresses and Social Security numbers have been redacted.</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Check with your supervisor or your department’s PRA Coordinator on any PRA request.</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The requirements of the Public Records Act and the Information Practices Act must often be balanced. Redacting personal information in public records is one way to do this.  </a:t>
            </a:r>
          </a:p>
          <a:p>
            <a:pPr eaLnBrk="1" hangingPunct="1">
              <a:spcBef>
                <a:spcPct val="0"/>
              </a:spcBef>
            </a:pPr>
            <a:r>
              <a:rPr lang="en-US" altLang="en-US" sz="900" dirty="0">
                <a:latin typeface="Arial" panose="020B0604020202020204" pitchFamily="34" charset="0"/>
                <a:cs typeface="Arial" panose="020B0604020202020204" pitchFamily="34" charset="0"/>
              </a:rPr>
              <a:t>Note – Option D…the fact that you created the document for your own use in doing your job does NOT prevent it from being a public record.</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Government Code §6252 (e) “Public records” includes any writing containing information relating to the conduct of the public’s business prepared, owned, used, or retained by any state or local agency regardless of physical form or characteristics.  </a:t>
            </a:r>
          </a:p>
        </p:txBody>
      </p:sp>
      <p:sp>
        <p:nvSpPr>
          <p:cNvPr id="105476" name="Slide Number Placeholder 3">
            <a:extLst>
              <a:ext uri="{FF2B5EF4-FFF2-40B4-BE49-F238E27FC236}">
                <a16:creationId xmlns:a16="http://schemas.microsoft.com/office/drawing/2014/main" id="{3B21B9A6-E242-4307-82E2-AB4C975D90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679166-0F06-4DC3-BCF0-2909CEBD49CC}" type="slidenum">
              <a:rPr lang="en-US" altLang="en-US" smtClean="0"/>
              <a:pPr fontAlgn="base">
                <a:spcBef>
                  <a:spcPct val="0"/>
                </a:spcBef>
                <a:spcAft>
                  <a:spcPct val="0"/>
                </a:spcAft>
              </a:pPr>
              <a:t>46</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51D8A6B1-CB63-4B12-A38F-CB8E19A0B36F}"/>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1E4DD4BB-3759-488F-9CDC-24955194A2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07524" name="Slide Number Placeholder 3">
            <a:extLst>
              <a:ext uri="{FF2B5EF4-FFF2-40B4-BE49-F238E27FC236}">
                <a16:creationId xmlns:a16="http://schemas.microsoft.com/office/drawing/2014/main" id="{38F1BF8A-F1EF-4AB1-AA60-BB3172D1CC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E825E67-67EE-435C-B860-E9B157A7B157}" type="slidenum">
              <a:rPr lang="en-US" altLang="en-US" smtClean="0"/>
              <a:pPr fontAlgn="base">
                <a:spcBef>
                  <a:spcPct val="0"/>
                </a:spcBef>
                <a:spcAft>
                  <a:spcPct val="0"/>
                </a:spcAft>
              </a:pPr>
              <a:t>47</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75A9C11-F3D9-4415-AB2E-B16049F403E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DFB1F1CB-A2FA-4264-BC2B-78BC1DF041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Read slide</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09572" name="Slide Number Placeholder 3">
            <a:extLst>
              <a:ext uri="{FF2B5EF4-FFF2-40B4-BE49-F238E27FC236}">
                <a16:creationId xmlns:a16="http://schemas.microsoft.com/office/drawing/2014/main" id="{04505D84-117B-44D7-88D4-797759AEE3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61A91-E49C-4335-8FAB-3D9AF2711E37}" type="slidenum">
              <a:rPr lang="en-US" altLang="en-US" smtClean="0"/>
              <a:pPr fontAlgn="base">
                <a:spcBef>
                  <a:spcPct val="0"/>
                </a:spcBef>
                <a:spcAft>
                  <a:spcPct val="0"/>
                </a:spcAft>
              </a:pPr>
              <a:t>48</a:t>
            </a:fld>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E256F48D-494B-4021-A60C-F8357C767D07}"/>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05F96D14-8C19-4B70-847B-027E5B793C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The correct answer is </a:t>
            </a:r>
            <a:r>
              <a:rPr lang="en-US" altLang="en-US" sz="900" dirty="0">
                <a:latin typeface="Arial" panose="020B0604020202020204" pitchFamily="34" charset="0"/>
              </a:rPr>
              <a:t>b) To your department’s Information Security Officer.</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You should also report the mail theft to your supervisor. But in order to ensure that a possible security breach is handled promptly, let your ISO know about any information security incident as soon as you discover it. The ISO will coordinate and handle any additional reporting to appropriate authorities.</a:t>
            </a:r>
          </a:p>
        </p:txBody>
      </p:sp>
      <p:sp>
        <p:nvSpPr>
          <p:cNvPr id="111620" name="Slide Number Placeholder 3">
            <a:extLst>
              <a:ext uri="{FF2B5EF4-FFF2-40B4-BE49-F238E27FC236}">
                <a16:creationId xmlns:a16="http://schemas.microsoft.com/office/drawing/2014/main" id="{2753BAD0-84FC-4E4F-826E-1DFD7D8353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8AA18C-414C-4BD5-99EF-D8845EBD4B99}" type="slidenum">
              <a:rPr lang="en-US" altLang="en-US" smtClean="0"/>
              <a:pPr fontAlgn="base">
                <a:spcBef>
                  <a:spcPct val="0"/>
                </a:spcBef>
                <a:spcAft>
                  <a:spcPct val="0"/>
                </a:spcAft>
              </a:pPr>
              <a:t>49</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A49EA37-769F-4BD3-9A0D-3EDA65D4890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DD2A409-C5A3-41A4-9D5D-865A6119D5CD}"/>
              </a:ext>
            </a:extLst>
          </p:cNvPr>
          <p:cNvSpPr>
            <a:spLocks noGrp="1"/>
          </p:cNvSpPr>
          <p:nvPr>
            <p:ph type="body" idx="1"/>
          </p:nvPr>
        </p:nvSpPr>
        <p:spPr>
          <a:xfrm>
            <a:off x="900434" y="3378953"/>
            <a:ext cx="7522085" cy="3049744"/>
          </a:xfrm>
        </p:spPr>
        <p:txBody>
          <a:bodyPr/>
          <a:lstStyle/>
          <a:p>
            <a:pPr eaLnBrk="1" fontAlgn="auto" hangingPunct="1">
              <a:spcBef>
                <a:spcPts val="0"/>
              </a:spcBef>
              <a:spcAft>
                <a:spcPts val="0"/>
              </a:spcAft>
              <a:defRPr/>
            </a:pPr>
            <a:r>
              <a:rPr lang="en-US" altLang="en-US" sz="900" dirty="0">
                <a:latin typeface="Arial" panose="020B0604020202020204" pitchFamily="34" charset="0"/>
                <a:cs typeface="Arial" panose="020B0604020202020204" pitchFamily="34" charset="0"/>
              </a:rPr>
              <a:t>WHY PROTECT PRIVACY?</a:t>
            </a:r>
          </a:p>
          <a:p>
            <a:pPr marL="0" indent="0" eaLnBrk="1" fontAlgn="auto" hangingPunct="1">
              <a:spcBef>
                <a:spcPts val="0"/>
              </a:spcBef>
              <a:spcAft>
                <a:spcPts val="0"/>
              </a:spcAft>
              <a:buFont typeface="Arial" panose="020B0604020202020204" pitchFamily="34" charset="0"/>
              <a:buNone/>
              <a:defRPr/>
            </a:pPr>
            <a:r>
              <a:rPr lang="en-US" altLang="en-US" sz="900" b="1" dirty="0">
                <a:latin typeface="Arial" panose="020B0604020202020204" pitchFamily="34" charset="0"/>
                <a:cs typeface="Arial" panose="020B0604020202020204" pitchFamily="34" charset="0"/>
              </a:rPr>
              <a:t>First, it’s the Law: </a:t>
            </a:r>
            <a:r>
              <a:rPr lang="en-US" altLang="en-US" sz="900" dirty="0">
                <a:latin typeface="Arial" panose="020B0604020202020204" pitchFamily="34" charset="0"/>
                <a:cs typeface="Arial" panose="020B0604020202020204" pitchFamily="34" charset="0"/>
              </a:rPr>
              <a:t>State laws such as the Information Practices Act and depending on your agency/state entity’s business function there are others that require state agencies to protect personal information</a:t>
            </a:r>
          </a:p>
          <a:p>
            <a:pPr eaLnBrk="1" fontAlgn="auto" hangingPunct="1">
              <a:spcBef>
                <a:spcPts val="0"/>
              </a:spcBef>
              <a:spcAft>
                <a:spcPts val="0"/>
              </a:spcAft>
              <a:buFontTx/>
              <a:buNone/>
              <a:defRPr/>
            </a:pPr>
            <a:r>
              <a:rPr lang="en-US" altLang="en-US" sz="900" b="1" dirty="0">
                <a:latin typeface="Arial" panose="020B0604020202020204" pitchFamily="34" charset="0"/>
                <a:cs typeface="Arial" panose="020B0604020202020204" pitchFamily="34" charset="0"/>
              </a:rPr>
              <a:t>And Security breaches are costly to the organization: </a:t>
            </a:r>
            <a:r>
              <a:rPr lang="en-US" altLang="en-US" sz="900" dirty="0">
                <a:latin typeface="Arial" panose="020B0604020202020204" pitchFamily="34" charset="0"/>
                <a:cs typeface="Arial" panose="020B0604020202020204" pitchFamily="34" charset="0"/>
              </a:rPr>
              <a:t>For example, a lost laptop containing personal information – cost state agencies </a:t>
            </a:r>
            <a:r>
              <a:rPr lang="en-US" altLang="en-US" sz="900" b="1" dirty="0">
                <a:latin typeface="Arial" panose="020B0604020202020204" pitchFamily="34" charset="0"/>
                <a:cs typeface="Arial" panose="020B0604020202020204" pitchFamily="34" charset="0"/>
              </a:rPr>
              <a:t>money</a:t>
            </a:r>
            <a:r>
              <a:rPr lang="en-US" altLang="en-US" sz="900" dirty="0">
                <a:latin typeface="Arial" panose="020B0604020202020204" pitchFamily="34" charset="0"/>
                <a:cs typeface="Arial" panose="020B0604020202020204" pitchFamily="34" charset="0"/>
              </a:rPr>
              <a:t> (making reports of loss, replacement of the equipment, notifying all affected parties whose information was contained on the device, etc.) and loss of </a:t>
            </a:r>
            <a:r>
              <a:rPr lang="en-US" altLang="en-US" sz="900" b="1" dirty="0">
                <a:latin typeface="Arial" panose="020B0604020202020204" pitchFamily="34" charset="0"/>
                <a:cs typeface="Arial" panose="020B0604020202020204" pitchFamily="34" charset="0"/>
              </a:rPr>
              <a:t>reputation and trust </a:t>
            </a:r>
            <a:r>
              <a:rPr lang="en-US" altLang="en-US" sz="900" dirty="0">
                <a:latin typeface="Arial" panose="020B0604020202020204" pitchFamily="34" charset="0"/>
                <a:cs typeface="Arial" panose="020B0604020202020204" pitchFamily="34" charset="0"/>
              </a:rPr>
              <a:t>of public we serve. </a:t>
            </a:r>
            <a:r>
              <a:rPr lang="en-US" sz="900" dirty="0">
                <a:latin typeface="Arial" panose="020B0604020202020204" pitchFamily="34" charset="0"/>
                <a:cs typeface="Arial" panose="020B0604020202020204" pitchFamily="34" charset="0"/>
              </a:rPr>
              <a:t>The annual Cost of a Data Breach Report, featuring research by the Ponemon Institute </a:t>
            </a:r>
            <a:r>
              <a:rPr lang="en-US" altLang="en-US" sz="900" dirty="0">
                <a:latin typeface="Arial" panose="020B0604020202020204" pitchFamily="34" charset="0"/>
                <a:cs typeface="Arial" panose="020B0604020202020204" pitchFamily="34" charset="0"/>
              </a:rPr>
              <a:t>shows that in 2021 the average </a:t>
            </a:r>
            <a:r>
              <a:rPr lang="en-US" sz="900" dirty="0">
                <a:latin typeface="Arial" panose="020B0604020202020204" pitchFamily="34" charset="0"/>
                <a:cs typeface="Arial" panose="020B0604020202020204" pitchFamily="34" charset="0"/>
              </a:rPr>
              <a:t>Data breach costs rose from 3.86 million to 4.24 million, the highest average total cost in the 17-year history of their report.</a:t>
            </a:r>
            <a:r>
              <a:rPr lang="en-US" altLang="en-US" sz="900" dirty="0">
                <a:latin typeface="Arial" panose="020B0604020202020204" pitchFamily="34" charset="0"/>
                <a:cs typeface="Arial" panose="020B0604020202020204" pitchFamily="34" charset="0"/>
              </a:rPr>
              <a:t>   </a:t>
            </a:r>
            <a:r>
              <a:rPr lang="en-US" altLang="en-US" sz="900" b="1" dirty="0">
                <a:latin typeface="Arial" panose="020B0604020202020204" pitchFamily="34" charset="0"/>
                <a:cs typeface="Arial" panose="020B0604020202020204" pitchFamily="34" charset="0"/>
              </a:rPr>
              <a:t>Notifying affected individuals can cost over $200 per notice. One incident involving 100,000 individual’s records x $200 per notice = $20M in notification costs alone. </a:t>
            </a:r>
            <a:endParaRPr lang="en-US" altLang="en-US" sz="900" dirty="0">
              <a:latin typeface="Arial" panose="020B0604020202020204" pitchFamily="34" charset="0"/>
              <a:cs typeface="Arial" panose="020B0604020202020204" pitchFamily="34" charset="0"/>
            </a:endParaRPr>
          </a:p>
          <a:p>
            <a:pPr eaLnBrk="1" fontAlgn="auto" hangingPunct="1">
              <a:spcBef>
                <a:spcPts val="0"/>
              </a:spcBef>
              <a:spcAft>
                <a:spcPts val="0"/>
              </a:spcAft>
              <a:buFontTx/>
              <a:buChar char="•"/>
              <a:defRPr/>
            </a:pPr>
            <a:r>
              <a:rPr lang="en-US" altLang="en-US" sz="900" dirty="0">
                <a:latin typeface="Arial" panose="020B0604020202020204" pitchFamily="34" charset="0"/>
                <a:cs typeface="Arial" panose="020B0604020202020204" pitchFamily="34" charset="0"/>
              </a:rPr>
              <a:t>Even an inadvertent personal information handling error incident, such as handing or sending out the personal information of one individual to another individual, can add up overtime if repeatedly occurring.  $200 x 10  = $ 2,000 but $200 x 100 per year =$ 20,000 and  $200 x 1000 per year = $200,000 and so on. </a:t>
            </a:r>
          </a:p>
          <a:p>
            <a:pPr eaLnBrk="1" fontAlgn="auto" hangingPunct="1">
              <a:spcBef>
                <a:spcPts val="0"/>
              </a:spcBef>
              <a:spcAft>
                <a:spcPts val="0"/>
              </a:spcAft>
              <a:defRPr/>
            </a:pPr>
            <a:endParaRPr lang="en-US" alt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altLang="en-US" sz="900" dirty="0">
                <a:latin typeface="Arial" panose="020B0604020202020204" pitchFamily="34" charset="0"/>
                <a:cs typeface="Arial" panose="020B0604020202020204" pitchFamily="34" charset="0"/>
              </a:rPr>
              <a:t>AND we need to protect privacy from Identity Theft</a:t>
            </a:r>
          </a:p>
          <a:p>
            <a:pPr eaLnBrk="1" fontAlgn="auto" hangingPunct="1">
              <a:spcBef>
                <a:spcPts val="0"/>
              </a:spcBef>
              <a:spcAft>
                <a:spcPts val="0"/>
              </a:spcAft>
              <a:buFontTx/>
              <a:buNone/>
              <a:defRPr/>
            </a:pPr>
            <a:r>
              <a:rPr lang="en-US" altLang="en-US" sz="900" b="1" dirty="0">
                <a:latin typeface="Arial" panose="020B0604020202020204" pitchFamily="34" charset="0"/>
                <a:cs typeface="Arial" panose="020B0604020202020204" pitchFamily="34" charset="0"/>
              </a:rPr>
              <a:t>Identity theft </a:t>
            </a:r>
            <a:r>
              <a:rPr lang="en-US" altLang="en-US" sz="900" dirty="0">
                <a:latin typeface="Arial" panose="020B0604020202020204" pitchFamily="34" charset="0"/>
                <a:cs typeface="Arial" panose="020B0604020202020204" pitchFamily="34" charset="0"/>
              </a:rPr>
              <a:t>is </a:t>
            </a:r>
            <a:r>
              <a:rPr lang="en-US" sz="900" dirty="0">
                <a:latin typeface="Arial" panose="020B0604020202020204" pitchFamily="34" charset="0"/>
                <a:cs typeface="Arial" panose="020B0604020202020204" pitchFamily="34" charset="0"/>
              </a:rPr>
              <a:t>the fraudulent acquisition and use of a person's private identifying information, usually for financial gain.  It’s referred to as a low-risk, high-reward crime because thieves can easily commit the crime over the Internet from another local, state or country making law enforcement follow-up and attribution difficult.   </a:t>
            </a:r>
            <a:r>
              <a:rPr lang="en-US" altLang="en-US" sz="900" dirty="0">
                <a:latin typeface="Arial" panose="020B0604020202020204" pitchFamily="34" charset="0"/>
                <a:cs typeface="Arial" panose="020B0604020202020204" pitchFamily="34" charset="0"/>
              </a:rPr>
              <a:t>Any personal information is sought by identity thieves, who use it to harm people. It takes $800 on average for an individual to correct and undue the negative impacts of identity theft. However, personal harms are not only financial. We will discuss ID Theft in more detail shortly.</a:t>
            </a:r>
          </a:p>
          <a:p>
            <a:pPr eaLnBrk="1" fontAlgn="auto" hangingPunct="1">
              <a:spcBef>
                <a:spcPts val="0"/>
              </a:spcBef>
              <a:spcAft>
                <a:spcPts val="0"/>
              </a:spcAft>
              <a:buFontTx/>
              <a:buChar char="•"/>
              <a:defRPr/>
            </a:pPr>
            <a:endParaRPr lang="en-US" altLang="en-US" sz="1100" b="1" dirty="0">
              <a:latin typeface="Arial" panose="020B0604020202020204" pitchFamily="34" charset="0"/>
            </a:endParaRPr>
          </a:p>
        </p:txBody>
      </p:sp>
      <p:sp>
        <p:nvSpPr>
          <p:cNvPr id="21508" name="Slide Number Placeholder 3">
            <a:extLst>
              <a:ext uri="{FF2B5EF4-FFF2-40B4-BE49-F238E27FC236}">
                <a16:creationId xmlns:a16="http://schemas.microsoft.com/office/drawing/2014/main" id="{A0939240-B128-45B3-816C-8890779547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69AB25-B225-4B01-BEC6-F102342F4863}" type="slidenum">
              <a:rPr lang="en-US" altLang="en-US" smtClean="0"/>
              <a:pPr fontAlgn="base">
                <a:spcBef>
                  <a:spcPct val="0"/>
                </a:spcBef>
                <a:spcAft>
                  <a:spcPct val="0"/>
                </a:spcAft>
              </a:pPr>
              <a:t>5</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C905559B-B2DC-4EE5-A5E1-44BD10EDBF7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D086ABDB-1DA4-4BF5-AEB5-2CB56AA8EC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Read slide</a:t>
            </a:r>
          </a:p>
        </p:txBody>
      </p:sp>
      <p:sp>
        <p:nvSpPr>
          <p:cNvPr id="113668" name="Slide Number Placeholder 3">
            <a:extLst>
              <a:ext uri="{FF2B5EF4-FFF2-40B4-BE49-F238E27FC236}">
                <a16:creationId xmlns:a16="http://schemas.microsoft.com/office/drawing/2014/main" id="{8A3DDAF9-17F6-4762-9377-722B6869A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76D5A6-42C1-4FAD-B8BF-46D2DE01A5A1}" type="slidenum">
              <a:rPr lang="en-US" altLang="en-US" smtClean="0"/>
              <a:pPr fontAlgn="base">
                <a:spcBef>
                  <a:spcPct val="0"/>
                </a:spcBef>
                <a:spcAft>
                  <a:spcPct val="0"/>
                </a:spcAft>
              </a:pPr>
              <a:t>50</a:t>
            </a:fld>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8F9EF04-05D8-44EC-ADC1-19C37792FFE7}"/>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4990C7EB-6D3B-4C89-98BB-2A2B96F92B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15716" name="Slide Number Placeholder 3">
            <a:extLst>
              <a:ext uri="{FF2B5EF4-FFF2-40B4-BE49-F238E27FC236}">
                <a16:creationId xmlns:a16="http://schemas.microsoft.com/office/drawing/2014/main" id="{2940E042-9517-46A4-9342-3FD4131DD0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B6C0D4-50BA-42C4-82A2-35B7785766E2}" type="slidenum">
              <a:rPr lang="en-US" altLang="en-US" smtClean="0"/>
              <a:pPr fontAlgn="base">
                <a:spcBef>
                  <a:spcPct val="0"/>
                </a:spcBef>
                <a:spcAft>
                  <a:spcPct val="0"/>
                </a:spcAft>
              </a:pPr>
              <a:t>51</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E032DC60-E833-4648-89C1-2FE42549B03B}"/>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6791A696-B492-4B94-BF13-37B9573345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The correct answer is d) HMWC1WC?</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A strong password such as those that contain at least 8 characters, including numbers and symbols. Remember Weak passwords are those that are easy to guess - passwords include pet names, birth dates or anniversaries, and your mother’s maiden name. This one is based on the first letters of the words in the sentence “How much wood could a woodchuck chuck?” It’s something you can remember but it’s difficult for others to guess.   Lyrics from favorite songs or a phrase with numbers and symbols also make for strong passwords.</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17764" name="Slide Number Placeholder 3">
            <a:extLst>
              <a:ext uri="{FF2B5EF4-FFF2-40B4-BE49-F238E27FC236}">
                <a16:creationId xmlns:a16="http://schemas.microsoft.com/office/drawing/2014/main" id="{D34CC110-027C-4FD1-9964-DFCE31930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6C8F31-8A62-4C62-8F24-C38E973E7376}" type="slidenum">
              <a:rPr lang="en-US" altLang="en-US" smtClean="0"/>
              <a:pPr fontAlgn="base">
                <a:spcBef>
                  <a:spcPct val="0"/>
                </a:spcBef>
                <a:spcAft>
                  <a:spcPct val="0"/>
                </a:spcAft>
              </a:pPr>
              <a:t>52</a:t>
            </a:fld>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28392230-3579-451E-8259-92C7FCA96B1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6EEE9640-2BC4-498A-8EC8-6CAE9482BB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19812" name="Slide Number Placeholder 3">
            <a:extLst>
              <a:ext uri="{FF2B5EF4-FFF2-40B4-BE49-F238E27FC236}">
                <a16:creationId xmlns:a16="http://schemas.microsoft.com/office/drawing/2014/main" id="{3E527B9B-945F-44E1-A0B8-54F8054846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980171-9F2A-4F55-AB7D-7D9BF58C016C}" type="slidenum">
              <a:rPr lang="en-US" altLang="en-US" smtClean="0"/>
              <a:pPr fontAlgn="base">
                <a:spcBef>
                  <a:spcPct val="0"/>
                </a:spcBef>
                <a:spcAft>
                  <a:spcPct val="0"/>
                </a:spcAft>
              </a:pPr>
              <a:t>53</a:t>
            </a:fld>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566E1E59-9BD3-437A-BDDC-DF92C537E393}"/>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4A8DAB0-5FDD-4B75-9601-B7AE1AFE42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21860" name="Slide Number Placeholder 3">
            <a:extLst>
              <a:ext uri="{FF2B5EF4-FFF2-40B4-BE49-F238E27FC236}">
                <a16:creationId xmlns:a16="http://schemas.microsoft.com/office/drawing/2014/main" id="{3554E1F7-EF75-42B8-B0AF-2237C3C48C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AF9B35-8593-4376-8C71-DAA68F00075A}" type="slidenum">
              <a:rPr lang="en-US" altLang="en-US" smtClean="0"/>
              <a:pPr fontAlgn="base">
                <a:spcBef>
                  <a:spcPct val="0"/>
                </a:spcBef>
                <a:spcAft>
                  <a:spcPct val="0"/>
                </a:spcAft>
              </a:pPr>
              <a:t>54</a:t>
            </a:fld>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77DA07C1-F8DC-43F8-9D27-560B79A0C9C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0D86AF7D-63EC-45A5-96E5-519E14C8BA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The correct answer is b) Call your co-worker and give the information over the phone.</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Calling your co-worker is the best of the alternatives. Email is not a secure communications channel, because it can be hacked into as it passes over the Internet. Voice mail is generally not secure because other people may pick up the message. Faxes, especially to a public fax machine like a hotel’s, are also not secure. Note that the employee is authorized to have this information, which is the first issue to consider.</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23908" name="Slide Number Placeholder 3">
            <a:extLst>
              <a:ext uri="{FF2B5EF4-FFF2-40B4-BE49-F238E27FC236}">
                <a16:creationId xmlns:a16="http://schemas.microsoft.com/office/drawing/2014/main" id="{FE16C908-F0C3-499C-AA2F-9B0EDF22C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E116DD-7D83-4941-B106-7146E39237E4}" type="slidenum">
              <a:rPr lang="en-US" altLang="en-US" smtClean="0"/>
              <a:pPr fontAlgn="base">
                <a:spcBef>
                  <a:spcPct val="0"/>
                </a:spcBef>
                <a:spcAft>
                  <a:spcPct val="0"/>
                </a:spcAft>
              </a:pPr>
              <a:t>55</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35623AC4-0D07-468D-9DF3-F3940E012E44}"/>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561B1CB0-5A76-4FB1-9FB0-5B914D8D7E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25956" name="Slide Number Placeholder 3">
            <a:extLst>
              <a:ext uri="{FF2B5EF4-FFF2-40B4-BE49-F238E27FC236}">
                <a16:creationId xmlns:a16="http://schemas.microsoft.com/office/drawing/2014/main" id="{9C8305FB-B0B7-43D8-BE2B-718DF1644F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6296AA-312A-433E-961C-BA30D5B6F2FE}" type="slidenum">
              <a:rPr lang="en-US" altLang="en-US" smtClean="0"/>
              <a:pPr fontAlgn="base">
                <a:spcBef>
                  <a:spcPct val="0"/>
                </a:spcBef>
                <a:spcAft>
                  <a:spcPct val="0"/>
                </a:spcAft>
              </a:pPr>
              <a:t>56</a:t>
            </a:fld>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976DFE9B-17AA-433F-9610-19C299778867}"/>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ED833B9B-B97C-41EE-A300-BC564FD56F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cs typeface="Arial" panose="020B0604020202020204" pitchFamily="34" charset="0"/>
              </a:rPr>
              <a:t>The correct answer is FALSE</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Erasing data from a computer does not completely remove it. Special overwriting software must be used to properly “wipe” a hard drive. Check with your Information Security Officer before disposing of any computer hardware.</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28004" name="Slide Number Placeholder 3">
            <a:extLst>
              <a:ext uri="{FF2B5EF4-FFF2-40B4-BE49-F238E27FC236}">
                <a16:creationId xmlns:a16="http://schemas.microsoft.com/office/drawing/2014/main" id="{25F8549F-5F09-44B2-B255-33ED563FE0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A4D620-FE88-4DCE-9413-A49DD2F1CBF6}" type="slidenum">
              <a:rPr lang="en-US" altLang="en-US" smtClean="0"/>
              <a:pPr fontAlgn="base">
                <a:spcBef>
                  <a:spcPct val="0"/>
                </a:spcBef>
                <a:spcAft>
                  <a:spcPct val="0"/>
                </a:spcAft>
              </a:pPr>
              <a:t>57</a:t>
            </a:fld>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2E94047-3F29-4F54-9D3A-CB8952FA5F5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016359CD-EDD5-41F9-A059-5D6846F584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30052" name="Slide Number Placeholder 3">
            <a:extLst>
              <a:ext uri="{FF2B5EF4-FFF2-40B4-BE49-F238E27FC236}">
                <a16:creationId xmlns:a16="http://schemas.microsoft.com/office/drawing/2014/main" id="{419032D6-337F-46C5-AD98-3BE0DD6141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D9F5B5-5C16-4FE7-8746-A3D644A3E918}" type="slidenum">
              <a:rPr lang="en-US" altLang="en-US" smtClean="0"/>
              <a:pPr fontAlgn="base">
                <a:spcBef>
                  <a:spcPct val="0"/>
                </a:spcBef>
                <a:spcAft>
                  <a:spcPct val="0"/>
                </a:spcAft>
              </a:pPr>
              <a:t>58</a:t>
            </a:fld>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0CE50267-32F0-45D2-A7D8-E2B47F799AED}"/>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C9F7694F-CBC6-42A4-90AA-F19A0218F0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32100" name="Slide Number Placeholder 3">
            <a:extLst>
              <a:ext uri="{FF2B5EF4-FFF2-40B4-BE49-F238E27FC236}">
                <a16:creationId xmlns:a16="http://schemas.microsoft.com/office/drawing/2014/main" id="{7A147DD5-5E5F-4CBA-8662-3E3ADCECA2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BB07A1-950D-49F2-944F-842604819E9B}" type="slidenum">
              <a:rPr lang="en-US" altLang="en-US" smtClean="0"/>
              <a:pPr fontAlgn="base">
                <a:spcBef>
                  <a:spcPct val="0"/>
                </a:spcBef>
                <a:spcAft>
                  <a:spcPct val="0"/>
                </a:spcAft>
              </a:pPr>
              <a:t>59</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1545A5A-C28E-432E-AA37-E7C8A0637FBE}"/>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068F524-8315-4297-837F-F399B0B603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rPr>
              <a:t>Public Trust…People can’t go to another DMV, another FTB, if they’re not happy with the way their personal information is handled.</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People entrust their most sensitive personal information – financial information, medical information – to Government agencies.</a:t>
            </a:r>
          </a:p>
          <a:p>
            <a:pPr eaLnBrk="1" hangingPunct="1">
              <a:spcBef>
                <a:spcPct val="0"/>
              </a:spcBef>
            </a:pPr>
            <a:endParaRPr lang="en-US" altLang="en-US" sz="1000" dirty="0">
              <a:latin typeface="Arial" panose="020B0604020202020204" pitchFamily="34" charset="0"/>
            </a:endParaRPr>
          </a:p>
          <a:p>
            <a:pPr eaLnBrk="1" hangingPunct="1">
              <a:spcBef>
                <a:spcPct val="0"/>
              </a:spcBef>
            </a:pPr>
            <a:r>
              <a:rPr lang="en-US" altLang="en-US" sz="1000" dirty="0">
                <a:latin typeface="Arial" panose="020B0604020202020204" pitchFamily="34" charset="0"/>
              </a:rPr>
              <a:t>Our failure to protect personal information and use it properly can undermine Californians’ faith in their government. More services offered in-person or online require state employees to diligently reduce risk to our customers personal identifiable information.</a:t>
            </a:r>
          </a:p>
          <a:p>
            <a:pPr eaLnBrk="1" hangingPunct="1">
              <a:spcBef>
                <a:spcPct val="0"/>
              </a:spcBef>
            </a:pPr>
            <a:endParaRPr lang="en-US" altLang="en-US" sz="1000" b="1" dirty="0">
              <a:latin typeface="Arial" panose="020B0604020202020204" pitchFamily="34" charset="0"/>
            </a:endParaRPr>
          </a:p>
          <a:p>
            <a:pPr eaLnBrk="1" hangingPunct="1">
              <a:spcBef>
                <a:spcPct val="0"/>
              </a:spcBef>
            </a:pPr>
            <a:r>
              <a:rPr lang="en-US" altLang="en-US" sz="1000" b="1" dirty="0">
                <a:latin typeface="Arial" panose="020B0604020202020204" pitchFamily="34" charset="0"/>
              </a:rPr>
              <a:t>Privacy in a Digital World is fast-paced.  Technological innovation is efficient and necessary, but we must ensure we don’t let it outpace privacy protection.</a:t>
            </a:r>
          </a:p>
          <a:p>
            <a:pPr eaLnBrk="1" hangingPunct="1">
              <a:spcBef>
                <a:spcPct val="0"/>
              </a:spcBef>
            </a:pPr>
            <a:endParaRPr lang="en-US" altLang="en-US" sz="1100"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FC1A39F2-D46D-4AA9-B797-A1AF9DD6FA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06B1EC-BAC5-422D-B87C-1CD35D50394E}" type="slidenum">
              <a:rPr lang="en-US" altLang="en-US" smtClean="0"/>
              <a:pPr fontAlgn="base">
                <a:spcBef>
                  <a:spcPct val="0"/>
                </a:spcBef>
                <a:spcAft>
                  <a:spcPct val="0"/>
                </a:spcAft>
              </a:pPr>
              <a:t>6</a:t>
            </a:fld>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77227153-6945-4F7F-A966-81AAB9C0864E}"/>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E56C976F-716E-4D83-8ADC-CDCD8913EA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cs typeface="Arial" panose="020B0604020202020204" pitchFamily="34" charset="0"/>
              </a:rPr>
              <a:t>The correct answer is d) Theft of a State-owned electric stapler.</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All of the other incidents involve data, which may include personal information or other confidential information. The theft of the stapler should be reported to your supervisor as a theft of state equipment.</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34148" name="Slide Number Placeholder 3">
            <a:extLst>
              <a:ext uri="{FF2B5EF4-FFF2-40B4-BE49-F238E27FC236}">
                <a16:creationId xmlns:a16="http://schemas.microsoft.com/office/drawing/2014/main" id="{EAFD5E70-2F80-46B0-B40C-B7C9C4B1B6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17E8AA-4119-4F50-BF63-5F249C58544F}" type="slidenum">
              <a:rPr lang="en-US" altLang="en-US" smtClean="0"/>
              <a:pPr fontAlgn="base">
                <a:spcBef>
                  <a:spcPct val="0"/>
                </a:spcBef>
                <a:spcAft>
                  <a:spcPct val="0"/>
                </a:spcAft>
              </a:pPr>
              <a:t>60</a:t>
            </a:fld>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000F3753-3FFB-4B85-BBE4-2259A6C4F1E0}"/>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B64D1446-F74A-497A-94F2-418B0AB9D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36196" name="Slide Number Placeholder 3">
            <a:extLst>
              <a:ext uri="{FF2B5EF4-FFF2-40B4-BE49-F238E27FC236}">
                <a16:creationId xmlns:a16="http://schemas.microsoft.com/office/drawing/2014/main" id="{D6BCF43C-0739-4B45-98D6-3E1B2020E7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1D2912-495F-4676-A273-9E8B3893CF6C}" type="slidenum">
              <a:rPr lang="en-US" altLang="en-US" smtClean="0"/>
              <a:pPr fontAlgn="base">
                <a:spcBef>
                  <a:spcPct val="0"/>
                </a:spcBef>
                <a:spcAft>
                  <a:spcPct val="0"/>
                </a:spcAft>
              </a:pPr>
              <a:t>61</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2F1CF323-0714-4C5D-9D94-7FC65C52F51B}"/>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8C3CFB70-7E70-4DAE-AC90-6D8463F9F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38244" name="Slide Number Placeholder 3">
            <a:extLst>
              <a:ext uri="{FF2B5EF4-FFF2-40B4-BE49-F238E27FC236}">
                <a16:creationId xmlns:a16="http://schemas.microsoft.com/office/drawing/2014/main" id="{5815732B-F807-4BA6-A6FA-2BBCBCE0C9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E6A7AD-A0BA-4B73-9FE2-5C113662821B}" type="slidenum">
              <a:rPr lang="en-US" altLang="en-US" smtClean="0"/>
              <a:pPr fontAlgn="base">
                <a:spcBef>
                  <a:spcPct val="0"/>
                </a:spcBef>
                <a:spcAft>
                  <a:spcPct val="0"/>
                </a:spcAft>
              </a:pPr>
              <a:t>62</a:t>
            </a:fld>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64D2FBB9-8B6C-47FE-818B-B2FC52A2D057}"/>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2364B92B-5862-4299-BAD1-42886B2EFC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cs typeface="Arial" panose="020B0604020202020204" pitchFamily="34" charset="0"/>
              </a:rPr>
              <a:t>The correct answer is d) All of the above.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Even when leaving your workstation temporarily during the day, lock your computer by (“control-alt-delete” and lock) to protect the data on it, and also put paper records, flash drives and any other storage media away out of sight. When you are finished for the day, lock or shut down your computer as well as lock up all other data.</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40292" name="Slide Number Placeholder 3">
            <a:extLst>
              <a:ext uri="{FF2B5EF4-FFF2-40B4-BE49-F238E27FC236}">
                <a16:creationId xmlns:a16="http://schemas.microsoft.com/office/drawing/2014/main" id="{5B9419B6-0D19-4BED-9D2F-E4F17EE42E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D1D984-652C-4A22-9DE7-2805D73D23F1}" type="slidenum">
              <a:rPr lang="en-US" altLang="en-US" smtClean="0"/>
              <a:pPr fontAlgn="base">
                <a:spcBef>
                  <a:spcPct val="0"/>
                </a:spcBef>
                <a:spcAft>
                  <a:spcPct val="0"/>
                </a:spcAft>
              </a:pPr>
              <a:t>63</a:t>
            </a:fld>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A832BEF-9145-42EC-B209-45D753AFAB46}"/>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4BDE02A0-3B67-483C-9105-C3D27F5F00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42340" name="Slide Number Placeholder 3">
            <a:extLst>
              <a:ext uri="{FF2B5EF4-FFF2-40B4-BE49-F238E27FC236}">
                <a16:creationId xmlns:a16="http://schemas.microsoft.com/office/drawing/2014/main" id="{7BFE7E96-32D4-4783-B394-96E7AEFCA2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6A1C37-BEC4-4DD6-A607-5060A390E2B4}" type="slidenum">
              <a:rPr lang="en-US" altLang="en-US" smtClean="0"/>
              <a:pPr fontAlgn="base">
                <a:spcBef>
                  <a:spcPct val="0"/>
                </a:spcBef>
                <a:spcAft>
                  <a:spcPct val="0"/>
                </a:spcAft>
              </a:pPr>
              <a:t>64</a:t>
            </a:fld>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1065DD42-37A1-4CB3-961B-0D6D80F56781}"/>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4EAED214-1C1F-4643-90B0-6A230887EB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900" dirty="0">
                <a:latin typeface="Arial" panose="020B0604020202020204" pitchFamily="34" charset="0"/>
                <a:cs typeface="Arial" panose="020B0604020202020204" pitchFamily="34" charset="0"/>
              </a:rPr>
              <a:t>Read slide</a:t>
            </a:r>
          </a:p>
        </p:txBody>
      </p:sp>
      <p:sp>
        <p:nvSpPr>
          <p:cNvPr id="144388" name="Slide Number Placeholder 3">
            <a:extLst>
              <a:ext uri="{FF2B5EF4-FFF2-40B4-BE49-F238E27FC236}">
                <a16:creationId xmlns:a16="http://schemas.microsoft.com/office/drawing/2014/main" id="{E12961CE-EAC6-451B-8B6C-1084C6E87A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C20FA2-2EB9-485B-B533-701053C5B4D4}" type="slidenum">
              <a:rPr lang="en-US" altLang="en-US" smtClean="0"/>
              <a:pPr fontAlgn="base">
                <a:spcBef>
                  <a:spcPct val="0"/>
                </a:spcBef>
                <a:spcAft>
                  <a:spcPct val="0"/>
                </a:spcAft>
              </a:pPr>
              <a:t>65</a:t>
            </a:fld>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22FDF7EA-5EC4-4D76-9CFB-E63C71829C57}"/>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33EFA1CD-624E-469A-BB5B-A2DCDF50C2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The correct answers are a), b), and c). </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The Information Practices Act contains penalties and consequences for those who violate it. Giving this kind of personal information to an unauthorized person places individuals at risk of identity theft, among other things. </a:t>
            </a:r>
          </a:p>
          <a:p>
            <a:pPr eaLnBrk="1" hangingPunct="1">
              <a:spcBef>
                <a:spcPct val="0"/>
              </a:spcBef>
            </a:pPr>
            <a:r>
              <a:rPr lang="en-US" altLang="en-US" sz="900" dirty="0">
                <a:latin typeface="Arial" panose="020B0604020202020204" pitchFamily="34" charset="0"/>
                <a:cs typeface="Arial" panose="020B0604020202020204" pitchFamily="34" charset="0"/>
              </a:rPr>
              <a:t>a) The employee could be found guilty of a misdemeanor punishable by up to $5,000 and one year in prison as stated in Civil Code §1798.56.  Any person who willfully requests or obtains any record containing personal information from an agency under false pretenses... </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b) The employee could be fired as stated in Civil Code §1798.55. </a:t>
            </a:r>
          </a:p>
          <a:p>
            <a:pPr eaLnBrk="1" hangingPunct="1">
              <a:spcBef>
                <a:spcPct val="0"/>
              </a:spcBef>
            </a:pPr>
            <a:endParaRPr lang="en-US" alt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cs typeface="Arial" panose="020B0604020202020204" pitchFamily="34" charset="0"/>
              </a:rPr>
              <a:t>c) The employee’s department could be sued as stated in Civil Code § 1798.45.  </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46436" name="Slide Number Placeholder 3">
            <a:extLst>
              <a:ext uri="{FF2B5EF4-FFF2-40B4-BE49-F238E27FC236}">
                <a16:creationId xmlns:a16="http://schemas.microsoft.com/office/drawing/2014/main" id="{DD7AD31F-7EB9-40ED-8A02-194CBE5E5F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F00127-9B24-4563-AF7E-EFEBD9972ED0}" type="slidenum">
              <a:rPr lang="en-US" altLang="en-US" smtClean="0"/>
              <a:pPr fontAlgn="base">
                <a:spcBef>
                  <a:spcPct val="0"/>
                </a:spcBef>
                <a:spcAft>
                  <a:spcPct val="0"/>
                </a:spcAft>
              </a:pPr>
              <a:t>66</a:t>
            </a:fld>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C7156CEA-F349-458B-9DF6-729998C0D668}"/>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9B3807BF-74AC-44FF-B8D2-D350E58872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Read slide</a:t>
            </a:r>
          </a:p>
        </p:txBody>
      </p:sp>
      <p:sp>
        <p:nvSpPr>
          <p:cNvPr id="148484" name="Slide Number Placeholder 3">
            <a:extLst>
              <a:ext uri="{FF2B5EF4-FFF2-40B4-BE49-F238E27FC236}">
                <a16:creationId xmlns:a16="http://schemas.microsoft.com/office/drawing/2014/main" id="{109DCDE6-A198-4C73-A784-DC1DEBFEDD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77E7A5-4C97-46B0-8938-E84C34A835E5}" type="slidenum">
              <a:rPr lang="en-US" altLang="en-US" smtClean="0"/>
              <a:pPr fontAlgn="base">
                <a:spcBef>
                  <a:spcPct val="0"/>
                </a:spcBef>
                <a:spcAft>
                  <a:spcPct val="0"/>
                </a:spcAft>
              </a:pPr>
              <a:t>67</a:t>
            </a:fld>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7242357E-5CEA-4F0E-BF31-AA41428F56E9}"/>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966521E3-93C2-4F8F-9A75-8BF009AF5A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cs typeface="Arial" panose="020B0604020202020204" pitchFamily="34" charset="0"/>
              </a:rPr>
              <a:t>The correct answer is False.   </a:t>
            </a:r>
          </a:p>
          <a:p>
            <a:pPr eaLnBrk="1" hangingPunct="1">
              <a:spcBef>
                <a:spcPct val="0"/>
              </a:spcBef>
            </a:pPr>
            <a:r>
              <a:rPr lang="en-US" altLang="en-US" sz="1000" dirty="0">
                <a:latin typeface="Arial" panose="020B0604020202020204" pitchFamily="34" charset="0"/>
                <a:cs typeface="Arial" panose="020B0604020202020204" pitchFamily="34" charset="0"/>
              </a:rPr>
              <a:t>An agency/state entity must notify the job applicants as the applications contained their PII such as first and last names, addresses and employment information, etc.  Note: Never leave “CASH” (Personal Identifiable Information) in your car unattended and avoid leaving cash in a locked trunk.  </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50532" name="Slide Number Placeholder 3">
            <a:extLst>
              <a:ext uri="{FF2B5EF4-FFF2-40B4-BE49-F238E27FC236}">
                <a16:creationId xmlns:a16="http://schemas.microsoft.com/office/drawing/2014/main" id="{6BFE7F05-592A-44F5-8D0E-0E542B834F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7A0BFC-C1E0-4B12-9741-3A1B1C0A5292}" type="slidenum">
              <a:rPr lang="en-US" altLang="en-US" smtClean="0"/>
              <a:pPr fontAlgn="base">
                <a:spcBef>
                  <a:spcPct val="0"/>
                </a:spcBef>
                <a:spcAft>
                  <a:spcPct val="0"/>
                </a:spcAft>
              </a:pPr>
              <a:t>68</a:t>
            </a:fld>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892227A4-6AA6-4F08-97F0-66244D29E75B}"/>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8E758A46-A78E-41BB-ADD8-3EE9E90557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Read slide</a:t>
            </a:r>
          </a:p>
        </p:txBody>
      </p:sp>
      <p:sp>
        <p:nvSpPr>
          <p:cNvPr id="152580" name="Slide Number Placeholder 3">
            <a:extLst>
              <a:ext uri="{FF2B5EF4-FFF2-40B4-BE49-F238E27FC236}">
                <a16:creationId xmlns:a16="http://schemas.microsoft.com/office/drawing/2014/main" id="{FB042470-43B0-48A1-B6F9-8F457826C9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8316D3-1C4A-4519-927F-409181E48359}" type="slidenum">
              <a:rPr lang="en-US" altLang="en-US" smtClean="0"/>
              <a:pPr fontAlgn="base">
                <a:spcBef>
                  <a:spcPct val="0"/>
                </a:spcBef>
                <a:spcAft>
                  <a:spcPct val="0"/>
                </a:spcAft>
              </a:pPr>
              <a:t>69</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CFEBD25-16E8-4D1C-9981-6306A38ED31F}"/>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3CF335B-17B8-4DA0-B96A-744755A61F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Identity Theft – </a:t>
            </a:r>
          </a:p>
          <a:p>
            <a:pPr eaLnBrk="1" hangingPunct="1">
              <a:lnSpc>
                <a:spcPct val="150000"/>
              </a:lnSpc>
              <a:spcBef>
                <a:spcPct val="0"/>
              </a:spcBef>
            </a:pPr>
            <a:endParaRPr lang="en-US" altLang="en-US" sz="1000" dirty="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sz="1000" dirty="0">
                <a:latin typeface="Arial" panose="020B0604020202020204" pitchFamily="34" charset="0"/>
                <a:cs typeface="Arial" panose="020B0604020202020204" pitchFamily="34" charset="0"/>
              </a:rPr>
              <a:t>As stated earlier, identity theft is </a:t>
            </a:r>
            <a:r>
              <a:rPr lang="en-US" altLang="en-US" sz="1000" dirty="0">
                <a:solidFill>
                  <a:srgbClr val="202124"/>
                </a:solidFill>
                <a:latin typeface="Arial" panose="020B0604020202020204" pitchFamily="34" charset="0"/>
                <a:cs typeface="Arial" panose="020B0604020202020204" pitchFamily="34" charset="0"/>
              </a:rPr>
              <a:t>the fraudulent acquisition and use of a person's private identifying information, usually for financial gain. ID Theft has led to economic losses in the billions and more significant harms to individuals each year.</a:t>
            </a:r>
            <a:endParaRPr lang="en-US" altLang="en-US" sz="1000" dirty="0">
              <a:latin typeface="Arial" panose="020B0604020202020204" pitchFamily="34" charset="0"/>
              <a:cs typeface="Arial" panose="020B0604020202020204" pitchFamily="34" charset="0"/>
            </a:endParaRPr>
          </a:p>
        </p:txBody>
      </p:sp>
      <p:sp>
        <p:nvSpPr>
          <p:cNvPr id="25604" name="Slide Number Placeholder 3">
            <a:extLst>
              <a:ext uri="{FF2B5EF4-FFF2-40B4-BE49-F238E27FC236}">
                <a16:creationId xmlns:a16="http://schemas.microsoft.com/office/drawing/2014/main" id="{2A5C0C6C-CCC4-48B0-8D9F-5242834A07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EFA159-7779-44B1-BF8B-B8092C12CC03}" type="slidenum">
              <a:rPr lang="en-US" altLang="en-US" smtClean="0"/>
              <a:pPr fontAlgn="base">
                <a:spcBef>
                  <a:spcPct val="0"/>
                </a:spcBef>
                <a:spcAft>
                  <a:spcPct val="0"/>
                </a:spcAft>
              </a:pPr>
              <a:t>7</a:t>
            </a:fld>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10B87D7A-775B-4B4C-A6C0-2393B6F96D6F}"/>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0DB35626-3E81-4C0C-9EC3-AB26D2E76E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panose="020B0604020202020204" pitchFamily="34" charset="0"/>
                <a:cs typeface="Arial" panose="020B0604020202020204" pitchFamily="34" charset="0"/>
              </a:rPr>
              <a:t>The correct answer is False.   </a:t>
            </a:r>
          </a:p>
          <a:p>
            <a:pPr eaLnBrk="1" hangingPunct="1">
              <a:spcBef>
                <a:spcPct val="0"/>
              </a:spcBef>
            </a:pPr>
            <a:r>
              <a:rPr lang="en-US" altLang="en-US" sz="1000" dirty="0">
                <a:latin typeface="Arial" panose="020B0604020202020204" pitchFamily="34" charset="0"/>
                <a:cs typeface="Arial" panose="020B0604020202020204" pitchFamily="34" charset="0"/>
              </a:rPr>
              <a:t>Cyber criminals target government entities of all sizes as well as companies of all sizes.  </a:t>
            </a:r>
          </a:p>
          <a:p>
            <a:pPr eaLnBrk="1" hangingPunct="1">
              <a:spcBef>
                <a:spcPct val="0"/>
              </a:spcBef>
            </a:pPr>
            <a:r>
              <a:rPr lang="en-US" altLang="en-US" sz="1000" dirty="0">
                <a:latin typeface="Arial" panose="020B0604020202020204" pitchFamily="34" charset="0"/>
                <a:cs typeface="Arial" panose="020B0604020202020204" pitchFamily="34" charset="0"/>
              </a:rPr>
              <a:t>Stay alert and do your part to reduce risk of data getting into the wrong hands.</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54628" name="Slide Number Placeholder 3">
            <a:extLst>
              <a:ext uri="{FF2B5EF4-FFF2-40B4-BE49-F238E27FC236}">
                <a16:creationId xmlns:a16="http://schemas.microsoft.com/office/drawing/2014/main" id="{4534B644-1A33-4A2A-8E4B-ED939FD31B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C94AEF-AF8E-4FE4-A8E8-D4EE9B4937BE}" type="slidenum">
              <a:rPr lang="en-US" altLang="en-US" smtClean="0"/>
              <a:pPr fontAlgn="base">
                <a:spcBef>
                  <a:spcPct val="0"/>
                </a:spcBef>
                <a:spcAft>
                  <a:spcPct val="0"/>
                </a:spcAft>
              </a:pPr>
              <a:t>70</a:t>
            </a:fld>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6382DC91-2271-4674-984C-8F2F291BEF5C}"/>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405ADBD3-2DB3-437A-A18B-652B106900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cs typeface="Arial" panose="020B0604020202020204" pitchFamily="34" charset="0"/>
              </a:rPr>
              <a:t>Before I conclude the training,  I want to share resource information….State policies, Statewide Information Management Manual (SIMM’s) are available on the California Department of Technology Website and the State Administrative Manual (SAM) policies on the Department of General Services website.</a:t>
            </a:r>
          </a:p>
          <a:p>
            <a:pPr eaLnBrk="1" hangingPunct="1">
              <a:spcBef>
                <a:spcPct val="0"/>
              </a:spcBef>
            </a:pPr>
            <a:r>
              <a:rPr lang="en-US" altLang="en-US" sz="900" dirty="0">
                <a:latin typeface="Arial" panose="020B0604020202020204" pitchFamily="34" charset="0"/>
                <a:cs typeface="Arial" panose="020B0604020202020204" pitchFamily="34" charset="0"/>
              </a:rPr>
              <a:t>The Office of Attorney General Website is another resource for Privacy Laws, Consumer Information, and Identity Theft.  Additional information on OAG website [read right margin of slide ]…Consumer Privacy Resources, Identity Theft, Protecting Children Online….</a:t>
            </a:r>
          </a:p>
          <a:p>
            <a:pPr eaLnBrk="1" hangingPunct="1">
              <a:spcBef>
                <a:spcPct val="0"/>
              </a:spcBef>
            </a:pPr>
            <a:endParaRPr lang="en-US" altLang="en-US" sz="900" dirty="0">
              <a:latin typeface="Arial" panose="020B0604020202020204" pitchFamily="34" charset="0"/>
              <a:cs typeface="Arial" panose="020B0604020202020204" pitchFamily="34" charset="0"/>
              <a:hlinkClick r:id="rId3"/>
            </a:endParaRPr>
          </a:p>
          <a:p>
            <a:pPr eaLnBrk="1" hangingPunct="1">
              <a:spcBef>
                <a:spcPct val="0"/>
              </a:spcBef>
            </a:pPr>
            <a:r>
              <a:rPr lang="en-US" altLang="en-US" sz="900" dirty="0">
                <a:solidFill>
                  <a:srgbClr val="222222"/>
                </a:solidFill>
                <a:latin typeface="Arial" panose="020B0604020202020204" pitchFamily="34" charset="0"/>
                <a:cs typeface="Arial" panose="020B0604020202020204" pitchFamily="34" charset="0"/>
              </a:rPr>
              <a:t>In the 21st century, we share and store our most sensitive personal information on phones, computers and even in “the cloud.” Today more than ever, a strong and privacy aware workforce is essential to the safety and welfare of the people of California and to our economy.  Stay aware…Thank you for attending.  This State Employee Privacy Awareness Training is available for state entities on the California Department of Technology website under Security, and then click on Privacy Management.  This recorded presentation, PowerPoint presentation for facilitator (with speaker notes), document with all slides as well as guidelines to assist with providing this training.  The guideline document also contains a sample template of a Privacy Awareness Training Acknowledgement Form.  </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156676" name="Slide Number Placeholder 3">
            <a:extLst>
              <a:ext uri="{FF2B5EF4-FFF2-40B4-BE49-F238E27FC236}">
                <a16:creationId xmlns:a16="http://schemas.microsoft.com/office/drawing/2014/main" id="{B5991706-98CC-4EA7-ACC8-2D318EA51E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68E1E6-FF13-40BF-B319-F759E1011E1F}" type="slidenum">
              <a:rPr lang="en-US" altLang="en-US" smtClean="0"/>
              <a:pPr fontAlgn="base">
                <a:spcBef>
                  <a:spcPct val="0"/>
                </a:spcBef>
                <a:spcAft>
                  <a:spcPct val="0"/>
                </a:spcAft>
              </a:pPr>
              <a:t>71</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5206BFB-96B3-4D66-B7CC-7BE711F40231}"/>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25B7C05-5CA6-40C2-BF5C-75E601C39C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panose="020B0604020202020204" pitchFamily="34" charset="0"/>
              </a:rPr>
              <a:t>The most common type of identity theft is financial – thieves steal personal information and use it to make money.</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A thief may use a victim’s existing account – such as a credit card account.</a:t>
            </a:r>
          </a:p>
          <a:p>
            <a:pPr eaLnBrk="1" hangingPunct="1">
              <a:spcBef>
                <a:spcPct val="0"/>
              </a:spcBef>
            </a:pPr>
            <a:r>
              <a:rPr lang="en-US" altLang="en-US" sz="900" dirty="0">
                <a:latin typeface="Arial" panose="020B0604020202020204" pitchFamily="34" charset="0"/>
              </a:rPr>
              <a:t>Or a thief may use personal information such as name and Social Security number to open new accounts.</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Other kinds of identity theft include using someone’s SSN to get a job – which can create tax liabilities for the victim. </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Or a thief may use someone’s information to get medical benefits – which can cost the victim’s insurer. This can also pollute the victim’s medical records with the thief’s diagnoses and treatments, putting the victim’s health and life at risk.  Imagine a victim having to visit the emergency room and need a blood transfusion and the blood type on their medical record is now incorrectly reflecting the thief’s. </a:t>
            </a:r>
          </a:p>
          <a:p>
            <a:pPr eaLnBrk="1" hangingPunct="1">
              <a:spcBef>
                <a:spcPct val="0"/>
              </a:spcBef>
            </a:pPr>
            <a:endParaRPr lang="en-US" altLang="en-US" sz="900" dirty="0">
              <a:latin typeface="Arial" panose="020B0604020202020204" pitchFamily="34" charset="0"/>
            </a:endParaRPr>
          </a:p>
          <a:p>
            <a:pPr eaLnBrk="1" hangingPunct="1">
              <a:spcBef>
                <a:spcPct val="0"/>
              </a:spcBef>
            </a:pPr>
            <a:r>
              <a:rPr lang="en-US" altLang="en-US" sz="900" dirty="0">
                <a:latin typeface="Arial" panose="020B0604020202020204" pitchFamily="34" charset="0"/>
              </a:rPr>
              <a:t>“Criminal” identity theft is when a thief uses someone’s information when arrested or charged with a crime, which creates a criminal record for the victim. This can be very difficult to correct and cause serious problems and harms until it is.  For example, a victim could be arrested, held or imprisoned, slandered and lose out on prospective job opportunities until the matter is cleared up.  </a:t>
            </a:r>
          </a:p>
          <a:p>
            <a:pPr eaLnBrk="1" hangingPunct="1">
              <a:lnSpc>
                <a:spcPct val="150000"/>
              </a:lnSpc>
              <a:spcBef>
                <a:spcPct val="0"/>
              </a:spcBef>
            </a:pPr>
            <a:endParaRPr lang="en-US" altLang="en-US" sz="1800" dirty="0">
              <a:latin typeface="Times New Roman" panose="02020603050405020304" pitchFamily="18"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874E84F1-A61F-4AAA-BDCC-75458CCBC6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DE825F-69B4-40D7-8D9E-5CDED52B31D8}" type="slidenum">
              <a:rPr lang="en-US" altLang="en-US" smtClean="0"/>
              <a:pPr fontAlgn="base">
                <a:spcBef>
                  <a:spcPct val="0"/>
                </a:spcBef>
                <a:spcAft>
                  <a:spcPct val="0"/>
                </a:spcAft>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D8D479E-627A-45B0-9E83-16DFBC25F977}"/>
              </a:ext>
            </a:extLst>
          </p:cNvPr>
          <p:cNvSpPr>
            <a:spLocks noGrp="1" noRot="1" noChangeAspect="1" noChangeArrowheads="1" noTextEdit="1"/>
          </p:cNvSpPr>
          <p:nvPr>
            <p:ph type="sldImg"/>
          </p:nvPr>
        </p:nvSpPr>
        <p:spPr bwMode="auto">
          <a:xfrm>
            <a:off x="2525713" y="814388"/>
            <a:ext cx="4213225" cy="237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5D7BAF-A2B7-4FE4-A239-90CB4CA80704}"/>
              </a:ext>
            </a:extLst>
          </p:cNvPr>
          <p:cNvSpPr>
            <a:spLocks noGrp="1"/>
          </p:cNvSpPr>
          <p:nvPr>
            <p:ph type="body" idx="1"/>
          </p:nvPr>
        </p:nvSpPr>
        <p:spPr/>
        <p:txBody>
          <a:bodyPr/>
          <a:lstStyle/>
          <a:p>
            <a:pPr eaLnBrk="1" fontAlgn="auto" hangingPunct="1">
              <a:spcBef>
                <a:spcPts val="0"/>
              </a:spcBef>
              <a:spcAft>
                <a:spcPts val="0"/>
              </a:spcAft>
              <a:defRPr/>
            </a:pPr>
            <a:r>
              <a:rPr lang="en-US" sz="1000" dirty="0">
                <a:solidFill>
                  <a:srgbClr val="262626"/>
                </a:solidFill>
                <a:latin typeface="Arial" panose="020B0604020202020204" pitchFamily="34" charset="0"/>
                <a:cs typeface="Arial" panose="020B0604020202020204" pitchFamily="34" charset="0"/>
              </a:rPr>
              <a:t>Identity thieves were busier than ever as the pandemic erupted nationwide in 2020, with reports of </a:t>
            </a:r>
            <a:r>
              <a:rPr lang="en-US" sz="1000" dirty="0">
                <a:solidFill>
                  <a:srgbClr val="2F7899"/>
                </a:solidFill>
                <a:latin typeface="Arial" panose="020B0604020202020204" pitchFamily="34" charset="0"/>
                <a:cs typeface="Arial" panose="020B0604020202020204" pitchFamily="34" charset="0"/>
                <a:hlinkClick r:id="rId3"/>
              </a:rPr>
              <a:t>identity theft</a:t>
            </a:r>
            <a:r>
              <a:rPr lang="en-US" sz="1000" dirty="0">
                <a:solidFill>
                  <a:srgbClr val="262626"/>
                </a:solidFill>
                <a:latin typeface="Arial" panose="020B0604020202020204" pitchFamily="34" charset="0"/>
                <a:cs typeface="Arial" panose="020B0604020202020204" pitchFamily="34" charset="0"/>
              </a:rPr>
              <a:t> in the U.S. skyrocketing to nearly 1.4 million in 2020, more than double the number a year earlier.</a:t>
            </a:r>
          </a:p>
          <a:p>
            <a:pPr eaLnBrk="1" fontAlgn="auto" hangingPunct="1">
              <a:spcBef>
                <a:spcPts val="0"/>
              </a:spcBef>
              <a:spcAft>
                <a:spcPts val="0"/>
              </a:spcAft>
              <a:defRPr/>
            </a:pPr>
            <a:endParaRPr lang="en-US" sz="1000" dirty="0">
              <a:solidFill>
                <a:srgbClr val="262626"/>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1000" dirty="0">
                <a:solidFill>
                  <a:srgbClr val="262626"/>
                </a:solidFill>
                <a:latin typeface="Arial" panose="020B0604020202020204" pitchFamily="34" charset="0"/>
                <a:cs typeface="Arial" panose="020B0604020202020204" pitchFamily="34" charset="0"/>
              </a:rPr>
              <a:t>The 2020 figures released by the Federal Trade Commission (FTC), a consumer protection agency, show from 2018 there were more than triple the number of identity theft reports in 2020.  </a:t>
            </a:r>
          </a:p>
          <a:p>
            <a:pPr eaLnBrk="1" fontAlgn="auto" hangingPunct="1">
              <a:spcBef>
                <a:spcPts val="0"/>
              </a:spcBef>
              <a:spcAft>
                <a:spcPts val="0"/>
              </a:spcAft>
              <a:defRPr/>
            </a:pPr>
            <a:endParaRPr lang="en-US" sz="1000" dirty="0">
              <a:solidFill>
                <a:srgbClr val="262626"/>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1000" dirty="0">
                <a:solidFill>
                  <a:srgbClr val="262626"/>
                </a:solidFill>
                <a:latin typeface="Arial" panose="020B0604020202020204" pitchFamily="34" charset="0"/>
                <a:cs typeface="Arial" panose="020B0604020202020204" pitchFamily="34" charset="0"/>
              </a:rPr>
              <a:t>Cases climbed to just under 1.4 million (1,387,615) in 2020; up 113% from just over 650 thousand (650,523) in 2019; and 2019 up 46% from just over 444 thousand (444,344) in 2018.</a:t>
            </a:r>
          </a:p>
          <a:p>
            <a:pPr lvl="1" eaLnBrk="1" fontAlgn="auto" hangingPunct="1">
              <a:spcBef>
                <a:spcPts val="0"/>
              </a:spcBef>
              <a:spcAft>
                <a:spcPts val="0"/>
              </a:spcAft>
              <a:defRPr/>
            </a:pPr>
            <a:endParaRPr lang="en-US" altLang="en-US" sz="1000" strike="sngStrike"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36E86FD9-BC18-414C-82CA-949413CEFE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7244" indent="-275863">
              <a:defRPr>
                <a:solidFill>
                  <a:schemeClr val="tx1"/>
                </a:solidFill>
                <a:latin typeface="Calibri" panose="020F0502020204030204" pitchFamily="34" charset="0"/>
              </a:defRPr>
            </a:lvl2pPr>
            <a:lvl3pPr marL="1103452" indent="-220690">
              <a:defRPr>
                <a:solidFill>
                  <a:schemeClr val="tx1"/>
                </a:solidFill>
                <a:latin typeface="Calibri" panose="020F0502020204030204" pitchFamily="34" charset="0"/>
              </a:defRPr>
            </a:lvl3pPr>
            <a:lvl4pPr marL="1544833" indent="-220690">
              <a:defRPr>
                <a:solidFill>
                  <a:schemeClr val="tx1"/>
                </a:solidFill>
                <a:latin typeface="Calibri" panose="020F0502020204030204" pitchFamily="34" charset="0"/>
              </a:defRPr>
            </a:lvl4pPr>
            <a:lvl5pPr marL="1986214" indent="-220690">
              <a:defRPr>
                <a:solidFill>
                  <a:schemeClr val="tx1"/>
                </a:solidFill>
                <a:latin typeface="Calibri" panose="020F0502020204030204" pitchFamily="34" charset="0"/>
              </a:defRPr>
            </a:lvl5pPr>
            <a:lvl6pPr marL="2427595" indent="-220690" eaLnBrk="0" fontAlgn="base" hangingPunct="0">
              <a:spcBef>
                <a:spcPct val="0"/>
              </a:spcBef>
              <a:spcAft>
                <a:spcPct val="0"/>
              </a:spcAft>
              <a:defRPr>
                <a:solidFill>
                  <a:schemeClr val="tx1"/>
                </a:solidFill>
                <a:latin typeface="Calibri" panose="020F0502020204030204" pitchFamily="34" charset="0"/>
              </a:defRPr>
            </a:lvl6pPr>
            <a:lvl7pPr marL="2868976" indent="-220690" eaLnBrk="0" fontAlgn="base" hangingPunct="0">
              <a:spcBef>
                <a:spcPct val="0"/>
              </a:spcBef>
              <a:spcAft>
                <a:spcPct val="0"/>
              </a:spcAft>
              <a:defRPr>
                <a:solidFill>
                  <a:schemeClr val="tx1"/>
                </a:solidFill>
                <a:latin typeface="Calibri" panose="020F0502020204030204" pitchFamily="34" charset="0"/>
              </a:defRPr>
            </a:lvl7pPr>
            <a:lvl8pPr marL="3310357" indent="-220690" eaLnBrk="0" fontAlgn="base" hangingPunct="0">
              <a:spcBef>
                <a:spcPct val="0"/>
              </a:spcBef>
              <a:spcAft>
                <a:spcPct val="0"/>
              </a:spcAft>
              <a:defRPr>
                <a:solidFill>
                  <a:schemeClr val="tx1"/>
                </a:solidFill>
                <a:latin typeface="Calibri" panose="020F0502020204030204" pitchFamily="34" charset="0"/>
              </a:defRPr>
            </a:lvl8pPr>
            <a:lvl9pPr marL="3751737" indent="-22069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742774-12FA-45D1-A2A9-4113A0D638CA}" type="slidenum">
              <a:rPr lang="en-US" altLang="en-US" smtClean="0"/>
              <a:pPr fontAlgn="base">
                <a:spcBef>
                  <a:spcPct val="0"/>
                </a:spcBef>
                <a:spcAft>
                  <a:spcPct val="0"/>
                </a:spcAft>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50DD5A-0AA2-4F04-91DB-E01E4CD793D2}"/>
              </a:ext>
            </a:extLst>
          </p:cNvPr>
          <p:cNvSpPr>
            <a:spLocks noGrp="1"/>
          </p:cNvSpPr>
          <p:nvPr>
            <p:ph type="dt" sz="half" idx="10"/>
          </p:nvPr>
        </p:nvSpPr>
        <p:spPr/>
        <p:txBody>
          <a:bodyPr/>
          <a:lstStyle>
            <a:lvl1pPr>
              <a:defRPr/>
            </a:lvl1pPr>
          </a:lstStyle>
          <a:p>
            <a:pPr>
              <a:defRPr/>
            </a:pPr>
            <a:fld id="{82F101DF-FB7F-4222-9AD5-2A26B0D013AE}" type="datetime1">
              <a:rPr lang="en-US" smtClean="0"/>
              <a:t>3/28/2022</a:t>
            </a:fld>
            <a:endParaRPr lang="en-US" dirty="0"/>
          </a:p>
        </p:txBody>
      </p:sp>
      <p:sp>
        <p:nvSpPr>
          <p:cNvPr id="5" name="Footer Placeholder 4">
            <a:extLst>
              <a:ext uri="{FF2B5EF4-FFF2-40B4-BE49-F238E27FC236}">
                <a16:creationId xmlns:a16="http://schemas.microsoft.com/office/drawing/2014/main" id="{1B43078E-36A5-404F-97E1-F245DC014E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726229E-3155-42D0-9083-C15A0752B8AA}"/>
              </a:ext>
            </a:extLst>
          </p:cNvPr>
          <p:cNvSpPr>
            <a:spLocks noGrp="1"/>
          </p:cNvSpPr>
          <p:nvPr>
            <p:ph type="sldNum" sz="quarter" idx="12"/>
          </p:nvPr>
        </p:nvSpPr>
        <p:spPr/>
        <p:txBody>
          <a:bodyPr/>
          <a:lstStyle>
            <a:lvl1pPr>
              <a:defRPr/>
            </a:lvl1pPr>
          </a:lstStyle>
          <a:p>
            <a:pPr>
              <a:defRPr/>
            </a:pPr>
            <a:fld id="{FE35E710-7345-4025-A158-9333339BA0BA}" type="slidenum">
              <a:rPr lang="en-US"/>
              <a:pPr>
                <a:defRPr/>
              </a:pPr>
              <a:t>‹#›</a:t>
            </a:fld>
            <a:endParaRPr lang="en-US" dirty="0"/>
          </a:p>
        </p:txBody>
      </p:sp>
    </p:spTree>
    <p:extLst>
      <p:ext uri="{BB962C8B-B14F-4D97-AF65-F5344CB8AC3E}">
        <p14:creationId xmlns:p14="http://schemas.microsoft.com/office/powerpoint/2010/main" val="282691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17BDE-B26E-41EA-92DF-2EE2306CAEF3}"/>
              </a:ext>
            </a:extLst>
          </p:cNvPr>
          <p:cNvSpPr>
            <a:spLocks noGrp="1"/>
          </p:cNvSpPr>
          <p:nvPr>
            <p:ph type="dt" sz="half" idx="10"/>
          </p:nvPr>
        </p:nvSpPr>
        <p:spPr/>
        <p:txBody>
          <a:bodyPr/>
          <a:lstStyle>
            <a:lvl1pPr>
              <a:defRPr/>
            </a:lvl1pPr>
          </a:lstStyle>
          <a:p>
            <a:pPr>
              <a:defRPr/>
            </a:pPr>
            <a:fld id="{E90F803A-0382-4B88-A051-3CCD6BA8E5F1}" type="datetime1">
              <a:rPr lang="en-US" smtClean="0"/>
              <a:t>3/28/2022</a:t>
            </a:fld>
            <a:endParaRPr lang="en-US" dirty="0"/>
          </a:p>
        </p:txBody>
      </p:sp>
      <p:sp>
        <p:nvSpPr>
          <p:cNvPr id="5" name="Footer Placeholder 4">
            <a:extLst>
              <a:ext uri="{FF2B5EF4-FFF2-40B4-BE49-F238E27FC236}">
                <a16:creationId xmlns:a16="http://schemas.microsoft.com/office/drawing/2014/main" id="{C041C007-137C-4687-BEE0-5F786025914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B8F8C69-089B-4422-8718-E116BDC35033}"/>
              </a:ext>
            </a:extLst>
          </p:cNvPr>
          <p:cNvSpPr>
            <a:spLocks noGrp="1"/>
          </p:cNvSpPr>
          <p:nvPr>
            <p:ph type="sldNum" sz="quarter" idx="12"/>
          </p:nvPr>
        </p:nvSpPr>
        <p:spPr/>
        <p:txBody>
          <a:bodyPr/>
          <a:lstStyle>
            <a:lvl1pPr>
              <a:defRPr/>
            </a:lvl1pPr>
          </a:lstStyle>
          <a:p>
            <a:pPr>
              <a:defRPr/>
            </a:pPr>
            <a:fld id="{2A4B1654-17C3-4E91-8101-67800685B6CF}" type="slidenum">
              <a:rPr lang="en-US"/>
              <a:pPr>
                <a:defRPr/>
              </a:pPr>
              <a:t>‹#›</a:t>
            </a:fld>
            <a:endParaRPr lang="en-US" dirty="0"/>
          </a:p>
        </p:txBody>
      </p:sp>
    </p:spTree>
    <p:extLst>
      <p:ext uri="{BB962C8B-B14F-4D97-AF65-F5344CB8AC3E}">
        <p14:creationId xmlns:p14="http://schemas.microsoft.com/office/powerpoint/2010/main" val="14305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06983-9E77-4F6D-BA3F-617CBBE3775B}"/>
              </a:ext>
            </a:extLst>
          </p:cNvPr>
          <p:cNvSpPr>
            <a:spLocks noGrp="1"/>
          </p:cNvSpPr>
          <p:nvPr>
            <p:ph type="dt" sz="half" idx="10"/>
          </p:nvPr>
        </p:nvSpPr>
        <p:spPr/>
        <p:txBody>
          <a:bodyPr/>
          <a:lstStyle>
            <a:lvl1pPr>
              <a:defRPr/>
            </a:lvl1pPr>
          </a:lstStyle>
          <a:p>
            <a:pPr>
              <a:defRPr/>
            </a:pPr>
            <a:fld id="{56911D9B-2C9A-4D90-A9F9-2D3854BAF111}" type="datetime1">
              <a:rPr lang="en-US" smtClean="0"/>
              <a:t>3/28/2022</a:t>
            </a:fld>
            <a:endParaRPr lang="en-US" dirty="0"/>
          </a:p>
        </p:txBody>
      </p:sp>
      <p:sp>
        <p:nvSpPr>
          <p:cNvPr id="5" name="Footer Placeholder 4">
            <a:extLst>
              <a:ext uri="{FF2B5EF4-FFF2-40B4-BE49-F238E27FC236}">
                <a16:creationId xmlns:a16="http://schemas.microsoft.com/office/drawing/2014/main" id="{3E724099-3A27-49AD-9A61-20C59BA4323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F7F8772-8CD7-411A-890A-57E6223639B2}"/>
              </a:ext>
            </a:extLst>
          </p:cNvPr>
          <p:cNvSpPr>
            <a:spLocks noGrp="1"/>
          </p:cNvSpPr>
          <p:nvPr>
            <p:ph type="sldNum" sz="quarter" idx="12"/>
          </p:nvPr>
        </p:nvSpPr>
        <p:spPr/>
        <p:txBody>
          <a:bodyPr/>
          <a:lstStyle>
            <a:lvl1pPr>
              <a:defRPr/>
            </a:lvl1pPr>
          </a:lstStyle>
          <a:p>
            <a:pPr>
              <a:defRPr/>
            </a:pPr>
            <a:fld id="{207C3F40-B8F8-4492-986B-3851B5AABFBA}" type="slidenum">
              <a:rPr lang="en-US"/>
              <a:pPr>
                <a:defRPr/>
              </a:pPr>
              <a:t>‹#›</a:t>
            </a:fld>
            <a:endParaRPr lang="en-US" dirty="0"/>
          </a:p>
        </p:txBody>
      </p:sp>
    </p:spTree>
    <p:extLst>
      <p:ext uri="{BB962C8B-B14F-4D97-AF65-F5344CB8AC3E}">
        <p14:creationId xmlns:p14="http://schemas.microsoft.com/office/powerpoint/2010/main" val="424299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Rectangle 125" hidden="1">
            <a:extLst>
              <a:ext uri="{FF2B5EF4-FFF2-40B4-BE49-F238E27FC236}">
                <a16:creationId xmlns:a16="http://schemas.microsoft.com/office/drawing/2014/main" id="{3B2E43E4-8AC7-41C0-868E-9CF1D199813C}"/>
              </a:ext>
            </a:extLst>
          </p:cNvPr>
          <p:cNvGraphicFramePr>
            <a:graphicFrameLocks/>
          </p:cNvGraphicFramePr>
          <p:nvPr>
            <p:custDataLst>
              <p:tags r:id="rId2"/>
            </p:custDataLst>
          </p:nvPr>
        </p:nvGraphicFramePr>
        <p:xfrm>
          <a:off x="0" y="0"/>
          <a:ext cx="211138" cy="158750"/>
        </p:xfrm>
        <a:graphic>
          <a:graphicData uri="http://schemas.openxmlformats.org/presentationml/2006/ole">
            <mc:AlternateContent xmlns:mc="http://schemas.openxmlformats.org/markup-compatibility/2006">
              <mc:Choice xmlns:v="urn:schemas-microsoft-com:vml" Requires="v">
                <p:oleObj spid="_x0000_s205839" name="think-cell Slide" r:id="rId4" imgW="0" imgH="0" progId="TCLayout.ActiveDocument.1">
                  <p:embed/>
                </p:oleObj>
              </mc:Choice>
              <mc:Fallback>
                <p:oleObj name="think-cell Slide" r:id="rId4" imgW="0" imgH="0" progId="TCLayout.ActiveDocument.1">
                  <p:embed/>
                  <p:pic>
                    <p:nvPicPr>
                      <p:cNvPr id="6149" name="Rectangle 125" hidden="1">
                        <a:extLst>
                          <a:ext uri="{FF2B5EF4-FFF2-40B4-BE49-F238E27FC236}">
                            <a16:creationId xmlns:a16="http://schemas.microsoft.com/office/drawing/2014/main" id="{4228778B-ECA8-4F4A-9A10-9BCF91597EBB}"/>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a:extLst>
              <a:ext uri="{FF2B5EF4-FFF2-40B4-BE49-F238E27FC236}">
                <a16:creationId xmlns:a16="http://schemas.microsoft.com/office/drawing/2014/main" id="{B2347CF5-3397-42C2-B7DF-2B4B17F5B75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0682" r="7620"/>
          <a:stretch>
            <a:fillRect/>
          </a:stretch>
        </p:blipFill>
        <p:spPr bwMode="ltGray">
          <a:xfrm>
            <a:off x="447675" y="320675"/>
            <a:ext cx="11280775"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D700A02-6512-4A4C-9F6A-DB5A7BA0B148}"/>
              </a:ext>
            </a:extLst>
          </p:cNvPr>
          <p:cNvSpPr txBox="1"/>
          <p:nvPr userDrawn="1"/>
        </p:nvSpPr>
        <p:spPr bwMode="gray">
          <a:xfrm>
            <a:off x="436563" y="6227763"/>
            <a:ext cx="10521950" cy="409575"/>
          </a:xfrm>
          <a:prstGeom prst="rect">
            <a:avLst/>
          </a:prstGeom>
          <a:solidFill>
            <a:schemeClr val="bg1"/>
          </a:solidFill>
        </p:spPr>
        <p:txBody>
          <a:bodyPr lIns="0" tIns="0" rIns="0" bIns="0">
            <a:spAutoFit/>
          </a:bodyPr>
          <a:lstStyle/>
          <a:p>
            <a:pPr>
              <a:spcBef>
                <a:spcPts val="0"/>
              </a:spcBef>
              <a:spcAft>
                <a:spcPts val="0"/>
              </a:spcAft>
              <a:buClr>
                <a:srgbClr val="00529B"/>
              </a:buClr>
              <a:buSzPct val="100000"/>
              <a:defRPr/>
            </a:pPr>
            <a:r>
              <a:rPr lang="en-US" sz="650" kern="0" dirty="0">
                <a:solidFill>
                  <a:srgbClr val="969696"/>
                </a:solidFill>
                <a:latin typeface="+mn-lt"/>
              </a:rPr>
              <a:t>CONFIDENTIAL AND PROPRIETARY</a:t>
            </a:r>
          </a:p>
          <a:p>
            <a:pPr>
              <a:spcBef>
                <a:spcPts val="0"/>
              </a:spcBef>
              <a:spcAft>
                <a:spcPts val="0"/>
              </a:spcAft>
              <a:buClr>
                <a:srgbClr val="00529B"/>
              </a:buClr>
              <a:buSzPct val="100000"/>
              <a:defRPr/>
            </a:pPr>
            <a:r>
              <a:rPr lang="en-US" sz="650" kern="0" dirty="0">
                <a:solidFill>
                  <a:srgbClr val="969696"/>
                </a:solidFill>
                <a:latin typeface="+mn-lt"/>
              </a:rPr>
              <a:t>This presentation, including any supporting materials, is owned by Gartner, Inc. and/or its affiliates and is for the sole use of the intended Gartner audience or other intended recipients. This presentation may contain information that is confidential, proprietary or otherwise legally protected, and it may not be further copied, distributed or publicly displayed without the express written permission of Gartner, Inc. or its affiliates. © 2016 Gartner, Inc. and/or its affiliates. </a:t>
            </a:r>
            <a:br>
              <a:rPr lang="en-US" sz="650" kern="0" dirty="0">
                <a:solidFill>
                  <a:srgbClr val="969696"/>
                </a:solidFill>
                <a:latin typeface="+mn-lt"/>
              </a:rPr>
            </a:br>
            <a:r>
              <a:rPr lang="en-US" sz="650" kern="0" dirty="0">
                <a:solidFill>
                  <a:srgbClr val="969696"/>
                </a:solidFill>
                <a:latin typeface="+mn-lt"/>
              </a:rPr>
              <a:t>All rights reserved.</a:t>
            </a:r>
          </a:p>
        </p:txBody>
      </p:sp>
      <p:sp>
        <p:nvSpPr>
          <p:cNvPr id="7" name="Rectangle 7">
            <a:extLst>
              <a:ext uri="{FF2B5EF4-FFF2-40B4-BE49-F238E27FC236}">
                <a16:creationId xmlns:a16="http://schemas.microsoft.com/office/drawing/2014/main" id="{0C457C0F-FEC5-4A1F-9189-FC382A23CF46}"/>
              </a:ext>
            </a:extLst>
          </p:cNvPr>
          <p:cNvSpPr>
            <a:spLocks noChangeArrowheads="1"/>
          </p:cNvSpPr>
          <p:nvPr userDrawn="1"/>
        </p:nvSpPr>
        <p:spPr bwMode="gray">
          <a:xfrm>
            <a:off x="3471863" y="1771650"/>
            <a:ext cx="7500937" cy="3559175"/>
          </a:xfrm>
          <a:prstGeom prst="rect">
            <a:avLst/>
          </a:prstGeom>
          <a:solidFill>
            <a:schemeClr val="bg1"/>
          </a:solidFill>
          <a:ln>
            <a:noFill/>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buClr>
                <a:srgbClr val="00529B"/>
              </a:buClr>
              <a:buSzPct val="100000"/>
              <a:defRPr/>
            </a:pPr>
            <a:endParaRPr lang="en-US" altLang="en-US" dirty="0">
              <a:solidFill>
                <a:srgbClr val="FFFFFF"/>
              </a:solidFill>
              <a:latin typeface="Arial" panose="020B0604020202020204" pitchFamily="34" charset="0"/>
            </a:endParaRPr>
          </a:p>
        </p:txBody>
      </p:sp>
      <p:pic>
        <p:nvPicPr>
          <p:cNvPr id="8" name="Picture 8">
            <a:extLst>
              <a:ext uri="{FF2B5EF4-FFF2-40B4-BE49-F238E27FC236}">
                <a16:creationId xmlns:a16="http://schemas.microsoft.com/office/drawing/2014/main" id="{C8BACAA1-7881-43DE-AFB5-D302CC837EA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8005763" y="4441825"/>
            <a:ext cx="2416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5">
            <a:extLst>
              <a:ext uri="{FF2B5EF4-FFF2-40B4-BE49-F238E27FC236}">
                <a16:creationId xmlns:a16="http://schemas.microsoft.com/office/drawing/2014/main" id="{9018D990-F1EE-4126-8B89-E59FB58DC252}"/>
              </a:ext>
            </a:extLst>
          </p:cNvPr>
          <p:cNvSpPr txBox="1">
            <a:spLocks noChangeArrowheads="1"/>
          </p:cNvSpPr>
          <p:nvPr/>
        </p:nvSpPr>
        <p:spPr bwMode="gray">
          <a:xfrm>
            <a:off x="3881438" y="4735513"/>
            <a:ext cx="2486025" cy="1539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31000"/>
              </a:spcBef>
              <a:buClr>
                <a:srgbClr val="00529B"/>
              </a:buClr>
              <a:buSzPct val="100000"/>
              <a:defRPr/>
            </a:pPr>
            <a:r>
              <a:rPr lang="en-US" altLang="en-US" sz="1000" b="1" dirty="0">
                <a:solidFill>
                  <a:srgbClr val="808080"/>
                </a:solidFill>
                <a:latin typeface="Arial" panose="020B0604020202020204" pitchFamily="34" charset="0"/>
              </a:rPr>
              <a:t>GARTNER CONSULTING</a:t>
            </a:r>
          </a:p>
        </p:txBody>
      </p:sp>
      <p:sp>
        <p:nvSpPr>
          <p:cNvPr id="14" name="Rectangle 122"/>
          <p:cNvSpPr>
            <a:spLocks noGrp="1" noChangeArrowheads="1"/>
          </p:cNvSpPr>
          <p:nvPr>
            <p:ph type="ctrTitle"/>
          </p:nvPr>
        </p:nvSpPr>
        <p:spPr bwMode="auto">
          <a:xfrm>
            <a:off x="3881902" y="2105493"/>
            <a:ext cx="6809702" cy="1274410"/>
          </a:xfrm>
          <a:ln>
            <a:noFill/>
          </a:ln>
        </p:spPr>
        <p:txBody>
          <a:bodyPr anchor="t"/>
          <a:lstStyle>
            <a:lvl1pPr>
              <a:lnSpc>
                <a:spcPct val="100000"/>
              </a:lnSpc>
              <a:defRPr sz="2800" b="1" baseline="0">
                <a:solidFill>
                  <a:schemeClr val="tx1"/>
                </a:solidFill>
                <a:latin typeface="Arial"/>
                <a:cs typeface="Arial"/>
              </a:defRPr>
            </a:lvl1pPr>
          </a:lstStyle>
          <a:p>
            <a:r>
              <a:rPr lang="en-US"/>
              <a:t>Click to edit Master title style</a:t>
            </a:r>
            <a:endParaRPr lang="en-US" dirty="0"/>
          </a:p>
        </p:txBody>
      </p:sp>
      <p:sp>
        <p:nvSpPr>
          <p:cNvPr id="15" name="Rectangle 223"/>
          <p:cNvSpPr>
            <a:spLocks noGrp="1" noChangeArrowheads="1"/>
          </p:cNvSpPr>
          <p:nvPr>
            <p:ph type="subTitle" idx="1"/>
          </p:nvPr>
        </p:nvSpPr>
        <p:spPr bwMode="auto">
          <a:xfrm>
            <a:off x="3881902" y="3581400"/>
            <a:ext cx="3573296" cy="457200"/>
          </a:xfrm>
          <a:ln/>
        </p:spPr>
        <p:txBody>
          <a:bodyPr/>
          <a:lstStyle>
            <a:lvl1pPr marL="0" indent="0" algn="l">
              <a:lnSpc>
                <a:spcPct val="100000"/>
              </a:lnSpc>
              <a:spcBef>
                <a:spcPts val="0"/>
              </a:spcBef>
              <a:spcAft>
                <a:spcPts val="0"/>
              </a:spcAft>
              <a:buFont typeface="Times" pitchFamily="18" charset="0"/>
              <a:buNone/>
              <a:defRPr sz="1600">
                <a:solidFill>
                  <a:srgbClr val="000000"/>
                </a:solidFill>
              </a:defRPr>
            </a:lvl1pPr>
          </a:lstStyle>
          <a:p>
            <a:r>
              <a:rPr lang="en-US"/>
              <a:t>Click to edit Master subtitle style</a:t>
            </a:r>
            <a:endParaRPr lang="en-US" dirty="0"/>
          </a:p>
        </p:txBody>
      </p:sp>
    </p:spTree>
    <p:extLst>
      <p:ext uri="{BB962C8B-B14F-4D97-AF65-F5344CB8AC3E}">
        <p14:creationId xmlns:p14="http://schemas.microsoft.com/office/powerpoint/2010/main" val="31961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E9F3C8C0-E25A-473E-81F7-FBE438E111B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63" name="think-cell Slide" r:id="rId4" imgW="360" imgH="360" progId="TCLayout.ActiveDocument.1">
                  <p:embed/>
                </p:oleObj>
              </mc:Choice>
              <mc:Fallback>
                <p:oleObj name="think-cell Slide" r:id="rId4" imgW="360" imgH="360" progId="TCLayout.ActiveDocument.1">
                  <p:embed/>
                  <p:pic>
                    <p:nvPicPr>
                      <p:cNvPr id="7173" name="Object 6" hidden="1">
                        <a:extLst>
                          <a:ext uri="{FF2B5EF4-FFF2-40B4-BE49-F238E27FC236}">
                            <a16:creationId xmlns:a16="http://schemas.microsoft.com/office/drawing/2014/main" id="{1A45C976-1E3B-45FA-9CE3-440410F54E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a:extLst>
              <a:ext uri="{FF2B5EF4-FFF2-40B4-BE49-F238E27FC236}">
                <a16:creationId xmlns:a16="http://schemas.microsoft.com/office/drawing/2014/main" id="{E1D76B18-4014-46F1-8DE4-F6BF75A9E54C}"/>
              </a:ext>
            </a:extLst>
          </p:cNvPr>
          <p:cNvSpPr/>
          <p:nvPr userDrawn="1"/>
        </p:nvSpPr>
        <p:spPr>
          <a:xfrm>
            <a:off x="450850" y="417513"/>
            <a:ext cx="11309350" cy="5462587"/>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31250"/>
              </a:spcBef>
              <a:buClr>
                <a:srgbClr val="00529B"/>
              </a:buClr>
              <a:buSzPct val="100000"/>
              <a:defRPr/>
            </a:pPr>
            <a:endParaRPr lang="en-US" sz="1600" kern="0" dirty="0">
              <a:solidFill>
                <a:srgbClr val="000000"/>
              </a:solidFill>
            </a:endParaRPr>
          </a:p>
        </p:txBody>
      </p:sp>
      <p:sp>
        <p:nvSpPr>
          <p:cNvPr id="5" name="Rectangle 7">
            <a:extLst>
              <a:ext uri="{FF2B5EF4-FFF2-40B4-BE49-F238E27FC236}">
                <a16:creationId xmlns:a16="http://schemas.microsoft.com/office/drawing/2014/main" id="{2498F751-E634-4953-8666-974DBB75BC9E}"/>
              </a:ext>
            </a:extLst>
          </p:cNvPr>
          <p:cNvSpPr>
            <a:spLocks noChangeArrowheads="1"/>
          </p:cNvSpPr>
          <p:nvPr userDrawn="1"/>
        </p:nvSpPr>
        <p:spPr bwMode="gray">
          <a:xfrm>
            <a:off x="854075" y="914400"/>
            <a:ext cx="7777163" cy="2862263"/>
          </a:xfrm>
          <a:prstGeom prst="rect">
            <a:avLst/>
          </a:prstGeom>
          <a:solidFill>
            <a:schemeClr val="bg1"/>
          </a:solidFill>
          <a:ln>
            <a:noFill/>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buClr>
                <a:srgbClr val="00529B"/>
              </a:buClr>
              <a:buSzPct val="100000"/>
              <a:defRPr/>
            </a:pPr>
            <a:endParaRPr lang="en-US" altLang="en-US" dirty="0">
              <a:solidFill>
                <a:srgbClr val="FFFFFF"/>
              </a:solidFill>
              <a:latin typeface="Arial" panose="020B0604020202020204" pitchFamily="34" charset="0"/>
            </a:endParaRPr>
          </a:p>
        </p:txBody>
      </p:sp>
      <p:sp>
        <p:nvSpPr>
          <p:cNvPr id="13" name="Text Placeholder 8"/>
          <p:cNvSpPr>
            <a:spLocks noGrp="1"/>
          </p:cNvSpPr>
          <p:nvPr>
            <p:ph type="body" sz="quarter" idx="10"/>
          </p:nvPr>
        </p:nvSpPr>
        <p:spPr bwMode="auto">
          <a:xfrm>
            <a:off x="1304544" y="1234442"/>
            <a:ext cx="6908197" cy="2238949"/>
          </a:xfrm>
        </p:spPr>
        <p:txBody>
          <a:bodyPr/>
          <a:lstStyle>
            <a:lvl1pPr marL="0" indent="0">
              <a:lnSpc>
                <a:spcPct val="100000"/>
              </a:lnSpc>
              <a:spcAft>
                <a:spcPts val="0"/>
              </a:spcAft>
              <a:buNone/>
              <a:defRPr sz="1800" b="1" baseline="0"/>
            </a:lvl1pPr>
            <a:lvl2pPr>
              <a:buClr>
                <a:schemeClr val="accent1"/>
              </a:buClr>
              <a:defRPr/>
            </a:lvl2pPr>
          </a:lstStyle>
          <a:p>
            <a:pPr lvl="0"/>
            <a:r>
              <a:rPr lang="en-US"/>
              <a:t>Click to edit Master text styles</a:t>
            </a:r>
          </a:p>
        </p:txBody>
      </p:sp>
    </p:spTree>
    <p:extLst>
      <p:ext uri="{BB962C8B-B14F-4D97-AF65-F5344CB8AC3E}">
        <p14:creationId xmlns:p14="http://schemas.microsoft.com/office/powerpoint/2010/main" val="174312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a:t>Click to edit Master title style</a:t>
            </a:r>
            <a:endParaRPr lang="en-US" dirty="0"/>
          </a:p>
        </p:txBody>
      </p:sp>
      <p:sp>
        <p:nvSpPr>
          <p:cNvPr id="6" name="Text Placeholder 5"/>
          <p:cNvSpPr>
            <a:spLocks noGrp="1"/>
          </p:cNvSpPr>
          <p:nvPr>
            <p:ph type="body" sz="quarter" idx="10"/>
          </p:nvPr>
        </p:nvSpPr>
        <p:spPr>
          <a:xfrm>
            <a:off x="465016" y="1412876"/>
            <a:ext cx="11258062" cy="4537075"/>
          </a:xfrm>
          <a:prstGeom prst="rect">
            <a:avLst/>
          </a:prstGeom>
        </p:spPr>
        <p:txBody>
          <a:bodyPr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6513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lvl1pPr>
              <a:defRPr>
                <a:solidFill>
                  <a:schemeClr val="accent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65016" y="1412876"/>
            <a:ext cx="5586047" cy="4530725"/>
          </a:xfrm>
          <a:prstGeom prst="rect">
            <a:avLst/>
          </a:prstGeom>
        </p:spPr>
        <p:txBody>
          <a:bodyPr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6183925" y="1412876"/>
            <a:ext cx="5535244" cy="4530725"/>
          </a:xfrm>
          <a:prstGeom prst="rect">
            <a:avLst/>
          </a:prstGeom>
        </p:spPr>
        <p:txBody>
          <a:bodyPr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738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18912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7D8ADA-6365-4461-AFFE-E986E3FC2945}"/>
              </a:ext>
            </a:extLst>
          </p:cNvPr>
          <p:cNvSpPr txBox="1">
            <a:spLocks noChangeArrowheads="1"/>
          </p:cNvSpPr>
          <p:nvPr userDrawn="1"/>
        </p:nvSpPr>
        <p:spPr bwMode="auto">
          <a:xfrm>
            <a:off x="9753600" y="495300"/>
            <a:ext cx="1365250" cy="336550"/>
          </a:xfrm>
          <a:prstGeom prst="rect">
            <a:avLst/>
          </a:prstGeom>
          <a:solidFill>
            <a:srgbClr val="FFC000"/>
          </a:solid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31000"/>
              </a:spcBef>
              <a:buClr>
                <a:srgbClr val="00529B"/>
              </a:buClr>
              <a:buSzPct val="100000"/>
              <a:defRPr/>
            </a:pPr>
            <a:r>
              <a:rPr lang="en-US" altLang="en-US" sz="2200" dirty="0">
                <a:solidFill>
                  <a:srgbClr val="000000"/>
                </a:solidFill>
                <a:latin typeface="Arial" panose="020B0604020202020204" pitchFamily="34" charset="0"/>
              </a:rPr>
              <a:t>DRAFT</a:t>
            </a:r>
          </a:p>
        </p:txBody>
      </p:sp>
    </p:spTree>
    <p:extLst>
      <p:ext uri="{BB962C8B-B14F-4D97-AF65-F5344CB8AC3E}">
        <p14:creationId xmlns:p14="http://schemas.microsoft.com/office/powerpoint/2010/main" val="4230571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C54AF5-35F4-411D-81AD-E04373B09162}"/>
              </a:ext>
            </a:extLst>
          </p:cNvPr>
          <p:cNvSpPr>
            <a:spLocks noGrp="1"/>
          </p:cNvSpPr>
          <p:nvPr>
            <p:ph type="dt" sz="half" idx="10"/>
          </p:nvPr>
        </p:nvSpPr>
        <p:spPr/>
        <p:txBody>
          <a:bodyPr/>
          <a:lstStyle>
            <a:lvl1pPr>
              <a:defRPr/>
            </a:lvl1pPr>
          </a:lstStyle>
          <a:p>
            <a:pPr>
              <a:defRPr/>
            </a:pPr>
            <a:fld id="{F89254E6-9435-4F23-8785-13433C7665E6}" type="datetime1">
              <a:rPr lang="en-US" smtClean="0"/>
              <a:t>3/28/2022</a:t>
            </a:fld>
            <a:endParaRPr lang="en-US" dirty="0"/>
          </a:p>
        </p:txBody>
      </p:sp>
      <p:sp>
        <p:nvSpPr>
          <p:cNvPr id="5" name="Footer Placeholder 4">
            <a:extLst>
              <a:ext uri="{FF2B5EF4-FFF2-40B4-BE49-F238E27FC236}">
                <a16:creationId xmlns:a16="http://schemas.microsoft.com/office/drawing/2014/main" id="{54096E84-85C9-4723-B92E-E19C938D8BD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A0A2C9D-EF47-4743-8C05-F72082A67070}"/>
              </a:ext>
            </a:extLst>
          </p:cNvPr>
          <p:cNvSpPr>
            <a:spLocks noGrp="1"/>
          </p:cNvSpPr>
          <p:nvPr>
            <p:ph type="sldNum" sz="quarter" idx="12"/>
          </p:nvPr>
        </p:nvSpPr>
        <p:spPr/>
        <p:txBody>
          <a:bodyPr/>
          <a:lstStyle>
            <a:lvl1pPr>
              <a:defRPr/>
            </a:lvl1pPr>
          </a:lstStyle>
          <a:p>
            <a:pPr>
              <a:defRPr/>
            </a:pPr>
            <a:fld id="{B822F9F8-39D3-49B0-B7F4-6255942C8CB1}" type="slidenum">
              <a:rPr lang="en-US"/>
              <a:pPr>
                <a:defRPr/>
              </a:pPr>
              <a:t>‹#›</a:t>
            </a:fld>
            <a:endParaRPr lang="en-US" dirty="0"/>
          </a:p>
        </p:txBody>
      </p:sp>
    </p:spTree>
    <p:extLst>
      <p:ext uri="{BB962C8B-B14F-4D97-AF65-F5344CB8AC3E}">
        <p14:creationId xmlns:p14="http://schemas.microsoft.com/office/powerpoint/2010/main" val="1973943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DAD22-ED58-4C44-B46E-68336AA4A944}"/>
              </a:ext>
            </a:extLst>
          </p:cNvPr>
          <p:cNvSpPr>
            <a:spLocks noGrp="1"/>
          </p:cNvSpPr>
          <p:nvPr>
            <p:ph type="dt" sz="half" idx="10"/>
          </p:nvPr>
        </p:nvSpPr>
        <p:spPr/>
        <p:txBody>
          <a:bodyPr/>
          <a:lstStyle>
            <a:lvl1pPr>
              <a:defRPr/>
            </a:lvl1pPr>
          </a:lstStyle>
          <a:p>
            <a:pPr>
              <a:defRPr/>
            </a:pPr>
            <a:fld id="{D395431C-D012-4CAB-998B-FAFD8458CE28}" type="datetime1">
              <a:rPr lang="en-US" smtClean="0"/>
              <a:t>3/28/2022</a:t>
            </a:fld>
            <a:endParaRPr lang="en-US" dirty="0"/>
          </a:p>
        </p:txBody>
      </p:sp>
      <p:sp>
        <p:nvSpPr>
          <p:cNvPr id="5" name="Footer Placeholder 4">
            <a:extLst>
              <a:ext uri="{FF2B5EF4-FFF2-40B4-BE49-F238E27FC236}">
                <a16:creationId xmlns:a16="http://schemas.microsoft.com/office/drawing/2014/main" id="{45B41B35-7911-453A-90FC-A83DDCCD13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19A7219-C3DB-4FEE-8CF6-182390444377}"/>
              </a:ext>
            </a:extLst>
          </p:cNvPr>
          <p:cNvSpPr>
            <a:spLocks noGrp="1"/>
          </p:cNvSpPr>
          <p:nvPr>
            <p:ph type="sldNum" sz="quarter" idx="12"/>
          </p:nvPr>
        </p:nvSpPr>
        <p:spPr/>
        <p:txBody>
          <a:bodyPr/>
          <a:lstStyle>
            <a:lvl1pPr>
              <a:defRPr/>
            </a:lvl1pPr>
          </a:lstStyle>
          <a:p>
            <a:pPr>
              <a:defRPr/>
            </a:pPr>
            <a:fld id="{DD0C34FF-2EFA-4D6A-A7FD-4E81948AE7E2}" type="slidenum">
              <a:rPr lang="en-US"/>
              <a:pPr>
                <a:defRPr/>
              </a:pPr>
              <a:t>‹#›</a:t>
            </a:fld>
            <a:endParaRPr lang="en-US" dirty="0"/>
          </a:p>
        </p:txBody>
      </p:sp>
    </p:spTree>
    <p:extLst>
      <p:ext uri="{BB962C8B-B14F-4D97-AF65-F5344CB8AC3E}">
        <p14:creationId xmlns:p14="http://schemas.microsoft.com/office/powerpoint/2010/main" val="35509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3EDE-06A9-460A-B13B-EB0E24EA1F7B}"/>
              </a:ext>
            </a:extLst>
          </p:cNvPr>
          <p:cNvSpPr>
            <a:spLocks noGrp="1"/>
          </p:cNvSpPr>
          <p:nvPr>
            <p:ph type="dt" sz="half" idx="10"/>
          </p:nvPr>
        </p:nvSpPr>
        <p:spPr/>
        <p:txBody>
          <a:bodyPr/>
          <a:lstStyle>
            <a:lvl1pPr>
              <a:defRPr/>
            </a:lvl1pPr>
          </a:lstStyle>
          <a:p>
            <a:pPr>
              <a:defRPr/>
            </a:pPr>
            <a:fld id="{359E17EA-FA90-4A4E-8C14-18DBB656C015}" type="datetime1">
              <a:rPr lang="en-US" smtClean="0"/>
              <a:t>3/28/2022</a:t>
            </a:fld>
            <a:endParaRPr lang="en-US" dirty="0"/>
          </a:p>
        </p:txBody>
      </p:sp>
      <p:sp>
        <p:nvSpPr>
          <p:cNvPr id="5" name="Footer Placeholder 4">
            <a:extLst>
              <a:ext uri="{FF2B5EF4-FFF2-40B4-BE49-F238E27FC236}">
                <a16:creationId xmlns:a16="http://schemas.microsoft.com/office/drawing/2014/main" id="{B471E038-559D-45B8-8DA7-C99DFA002D3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4CD09D2-4520-4927-8C77-E1657F091C0A}"/>
              </a:ext>
            </a:extLst>
          </p:cNvPr>
          <p:cNvSpPr>
            <a:spLocks noGrp="1"/>
          </p:cNvSpPr>
          <p:nvPr>
            <p:ph type="sldNum" sz="quarter" idx="12"/>
          </p:nvPr>
        </p:nvSpPr>
        <p:spPr/>
        <p:txBody>
          <a:bodyPr/>
          <a:lstStyle>
            <a:lvl1pPr>
              <a:defRPr/>
            </a:lvl1pPr>
          </a:lstStyle>
          <a:p>
            <a:pPr>
              <a:defRPr/>
            </a:pPr>
            <a:fld id="{6AE303D0-609A-4E16-9DE7-B87248302514}" type="slidenum">
              <a:rPr lang="en-US"/>
              <a:pPr>
                <a:defRPr/>
              </a:pPr>
              <a:t>‹#›</a:t>
            </a:fld>
            <a:endParaRPr lang="en-US" dirty="0"/>
          </a:p>
        </p:txBody>
      </p:sp>
    </p:spTree>
    <p:extLst>
      <p:ext uri="{BB962C8B-B14F-4D97-AF65-F5344CB8AC3E}">
        <p14:creationId xmlns:p14="http://schemas.microsoft.com/office/powerpoint/2010/main" val="1107579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188BEF-A6B5-4FF5-A740-053787B90A10}"/>
              </a:ext>
            </a:extLst>
          </p:cNvPr>
          <p:cNvSpPr>
            <a:spLocks noGrp="1"/>
          </p:cNvSpPr>
          <p:nvPr>
            <p:ph type="dt" sz="half" idx="10"/>
          </p:nvPr>
        </p:nvSpPr>
        <p:spPr/>
        <p:txBody>
          <a:bodyPr/>
          <a:lstStyle>
            <a:lvl1pPr>
              <a:defRPr/>
            </a:lvl1pPr>
          </a:lstStyle>
          <a:p>
            <a:pPr>
              <a:defRPr/>
            </a:pPr>
            <a:fld id="{202B6D32-EB3C-471E-9B77-435FBE8CF276}" type="datetime1">
              <a:rPr lang="en-US" smtClean="0"/>
              <a:t>3/28/2022</a:t>
            </a:fld>
            <a:endParaRPr lang="en-US" dirty="0"/>
          </a:p>
        </p:txBody>
      </p:sp>
      <p:sp>
        <p:nvSpPr>
          <p:cNvPr id="5" name="Footer Placeholder 4">
            <a:extLst>
              <a:ext uri="{FF2B5EF4-FFF2-40B4-BE49-F238E27FC236}">
                <a16:creationId xmlns:a16="http://schemas.microsoft.com/office/drawing/2014/main" id="{8332EB5F-0E99-4144-B0B0-03B495A7F6B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687DF1B-2707-4343-9B2D-BFE809FCBF25}"/>
              </a:ext>
            </a:extLst>
          </p:cNvPr>
          <p:cNvSpPr>
            <a:spLocks noGrp="1"/>
          </p:cNvSpPr>
          <p:nvPr>
            <p:ph type="sldNum" sz="quarter" idx="12"/>
          </p:nvPr>
        </p:nvSpPr>
        <p:spPr/>
        <p:txBody>
          <a:bodyPr/>
          <a:lstStyle>
            <a:lvl1pPr>
              <a:defRPr/>
            </a:lvl1pPr>
          </a:lstStyle>
          <a:p>
            <a:pPr>
              <a:defRPr/>
            </a:pPr>
            <a:fld id="{C1F44E38-4310-4F09-A06A-9D2E18FE8DF1}" type="slidenum">
              <a:rPr lang="en-US"/>
              <a:pPr>
                <a:defRPr/>
              </a:pPr>
              <a:t>‹#›</a:t>
            </a:fld>
            <a:endParaRPr lang="en-US" dirty="0"/>
          </a:p>
        </p:txBody>
      </p:sp>
    </p:spTree>
    <p:extLst>
      <p:ext uri="{BB962C8B-B14F-4D97-AF65-F5344CB8AC3E}">
        <p14:creationId xmlns:p14="http://schemas.microsoft.com/office/powerpoint/2010/main" val="2267985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A1EEBF3-7F5F-4682-9D44-FC2CA6628A4F}"/>
              </a:ext>
            </a:extLst>
          </p:cNvPr>
          <p:cNvSpPr>
            <a:spLocks noGrp="1"/>
          </p:cNvSpPr>
          <p:nvPr>
            <p:ph type="dt" sz="half" idx="10"/>
          </p:nvPr>
        </p:nvSpPr>
        <p:spPr/>
        <p:txBody>
          <a:bodyPr/>
          <a:lstStyle>
            <a:lvl1pPr>
              <a:defRPr/>
            </a:lvl1pPr>
          </a:lstStyle>
          <a:p>
            <a:pPr>
              <a:defRPr/>
            </a:pPr>
            <a:fld id="{81BDC30D-0A61-4529-A7B0-AEC1151DD7BF}" type="datetime1">
              <a:rPr lang="en-US" smtClean="0"/>
              <a:t>3/28/2022</a:t>
            </a:fld>
            <a:endParaRPr lang="en-US" dirty="0"/>
          </a:p>
        </p:txBody>
      </p:sp>
      <p:sp>
        <p:nvSpPr>
          <p:cNvPr id="6" name="Footer Placeholder 4">
            <a:extLst>
              <a:ext uri="{FF2B5EF4-FFF2-40B4-BE49-F238E27FC236}">
                <a16:creationId xmlns:a16="http://schemas.microsoft.com/office/drawing/2014/main" id="{C9677643-7068-44C5-9F82-D3A7DA4FAD0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1605FB1-8C6B-45B0-84DB-035D42C13599}"/>
              </a:ext>
            </a:extLst>
          </p:cNvPr>
          <p:cNvSpPr>
            <a:spLocks noGrp="1"/>
          </p:cNvSpPr>
          <p:nvPr>
            <p:ph type="sldNum" sz="quarter" idx="12"/>
          </p:nvPr>
        </p:nvSpPr>
        <p:spPr/>
        <p:txBody>
          <a:bodyPr/>
          <a:lstStyle>
            <a:lvl1pPr>
              <a:defRPr/>
            </a:lvl1pPr>
          </a:lstStyle>
          <a:p>
            <a:pPr>
              <a:defRPr/>
            </a:pPr>
            <a:fld id="{970A80C3-5DB2-4089-AD32-4330B571AB4E}" type="slidenum">
              <a:rPr lang="en-US"/>
              <a:pPr>
                <a:defRPr/>
              </a:pPr>
              <a:t>‹#›</a:t>
            </a:fld>
            <a:endParaRPr lang="en-US" dirty="0"/>
          </a:p>
        </p:txBody>
      </p:sp>
    </p:spTree>
    <p:extLst>
      <p:ext uri="{BB962C8B-B14F-4D97-AF65-F5344CB8AC3E}">
        <p14:creationId xmlns:p14="http://schemas.microsoft.com/office/powerpoint/2010/main" val="371713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B27BD60-D700-49AC-A918-07654CA85FFF}"/>
              </a:ext>
            </a:extLst>
          </p:cNvPr>
          <p:cNvSpPr>
            <a:spLocks noGrp="1"/>
          </p:cNvSpPr>
          <p:nvPr>
            <p:ph type="dt" sz="half" idx="10"/>
          </p:nvPr>
        </p:nvSpPr>
        <p:spPr/>
        <p:txBody>
          <a:bodyPr/>
          <a:lstStyle>
            <a:lvl1pPr>
              <a:defRPr/>
            </a:lvl1pPr>
          </a:lstStyle>
          <a:p>
            <a:pPr>
              <a:defRPr/>
            </a:pPr>
            <a:fld id="{1D33118A-21B9-4391-9FE1-D50C1709C74D}" type="datetime1">
              <a:rPr lang="en-US" smtClean="0"/>
              <a:t>3/28/2022</a:t>
            </a:fld>
            <a:endParaRPr lang="en-US" dirty="0"/>
          </a:p>
        </p:txBody>
      </p:sp>
      <p:sp>
        <p:nvSpPr>
          <p:cNvPr id="8" name="Footer Placeholder 4">
            <a:extLst>
              <a:ext uri="{FF2B5EF4-FFF2-40B4-BE49-F238E27FC236}">
                <a16:creationId xmlns:a16="http://schemas.microsoft.com/office/drawing/2014/main" id="{9857D669-DD26-4A9D-AA80-C7A149D28746}"/>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68A9DF4-4154-4F1C-9D2A-70F530AC3707}"/>
              </a:ext>
            </a:extLst>
          </p:cNvPr>
          <p:cNvSpPr>
            <a:spLocks noGrp="1"/>
          </p:cNvSpPr>
          <p:nvPr>
            <p:ph type="sldNum" sz="quarter" idx="12"/>
          </p:nvPr>
        </p:nvSpPr>
        <p:spPr/>
        <p:txBody>
          <a:bodyPr/>
          <a:lstStyle>
            <a:lvl1pPr>
              <a:defRPr/>
            </a:lvl1pPr>
          </a:lstStyle>
          <a:p>
            <a:pPr>
              <a:defRPr/>
            </a:pPr>
            <a:fld id="{73721703-3613-414D-9A4C-B5CEF21CB2D6}" type="slidenum">
              <a:rPr lang="en-US"/>
              <a:pPr>
                <a:defRPr/>
              </a:pPr>
              <a:t>‹#›</a:t>
            </a:fld>
            <a:endParaRPr lang="en-US" dirty="0"/>
          </a:p>
        </p:txBody>
      </p:sp>
    </p:spTree>
    <p:extLst>
      <p:ext uri="{BB962C8B-B14F-4D97-AF65-F5344CB8AC3E}">
        <p14:creationId xmlns:p14="http://schemas.microsoft.com/office/powerpoint/2010/main" val="418606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DEF9C3-C008-40DF-8C6B-78444652A5F7}"/>
              </a:ext>
            </a:extLst>
          </p:cNvPr>
          <p:cNvSpPr>
            <a:spLocks noGrp="1"/>
          </p:cNvSpPr>
          <p:nvPr>
            <p:ph type="dt" sz="half" idx="10"/>
          </p:nvPr>
        </p:nvSpPr>
        <p:spPr/>
        <p:txBody>
          <a:bodyPr/>
          <a:lstStyle>
            <a:lvl1pPr>
              <a:defRPr/>
            </a:lvl1pPr>
          </a:lstStyle>
          <a:p>
            <a:pPr>
              <a:defRPr/>
            </a:pPr>
            <a:fld id="{E259A3BC-B26D-4A0C-83C0-AB6B5D5192D8}" type="datetime1">
              <a:rPr lang="en-US" smtClean="0"/>
              <a:t>3/28/2022</a:t>
            </a:fld>
            <a:endParaRPr lang="en-US" dirty="0"/>
          </a:p>
        </p:txBody>
      </p:sp>
      <p:sp>
        <p:nvSpPr>
          <p:cNvPr id="4" name="Footer Placeholder 4">
            <a:extLst>
              <a:ext uri="{FF2B5EF4-FFF2-40B4-BE49-F238E27FC236}">
                <a16:creationId xmlns:a16="http://schemas.microsoft.com/office/drawing/2014/main" id="{DF8A31B4-D88E-4649-8418-51347F66982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871CDC8-87BB-45A6-BB3C-D7C1F258E01A}"/>
              </a:ext>
            </a:extLst>
          </p:cNvPr>
          <p:cNvSpPr>
            <a:spLocks noGrp="1"/>
          </p:cNvSpPr>
          <p:nvPr>
            <p:ph type="sldNum" sz="quarter" idx="12"/>
          </p:nvPr>
        </p:nvSpPr>
        <p:spPr/>
        <p:txBody>
          <a:bodyPr/>
          <a:lstStyle>
            <a:lvl1pPr>
              <a:defRPr/>
            </a:lvl1pPr>
          </a:lstStyle>
          <a:p>
            <a:pPr>
              <a:defRPr/>
            </a:pPr>
            <a:fld id="{24F69B9C-2E50-4B34-8C70-C8519C932C67}" type="slidenum">
              <a:rPr lang="en-US"/>
              <a:pPr>
                <a:defRPr/>
              </a:pPr>
              <a:t>‹#›</a:t>
            </a:fld>
            <a:endParaRPr lang="en-US" dirty="0"/>
          </a:p>
        </p:txBody>
      </p:sp>
    </p:spTree>
    <p:extLst>
      <p:ext uri="{BB962C8B-B14F-4D97-AF65-F5344CB8AC3E}">
        <p14:creationId xmlns:p14="http://schemas.microsoft.com/office/powerpoint/2010/main" val="217615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FBCF58-9C56-4C82-BD73-DAC22C7466D2}"/>
              </a:ext>
            </a:extLst>
          </p:cNvPr>
          <p:cNvSpPr>
            <a:spLocks noGrp="1"/>
          </p:cNvSpPr>
          <p:nvPr>
            <p:ph type="dt" sz="half" idx="10"/>
          </p:nvPr>
        </p:nvSpPr>
        <p:spPr/>
        <p:txBody>
          <a:bodyPr/>
          <a:lstStyle>
            <a:lvl1pPr>
              <a:defRPr/>
            </a:lvl1pPr>
          </a:lstStyle>
          <a:p>
            <a:pPr>
              <a:defRPr/>
            </a:pPr>
            <a:fld id="{8A5F6017-D035-431D-AD3B-E66BA0F33A40}" type="datetime1">
              <a:rPr lang="en-US" smtClean="0"/>
              <a:t>3/28/2022</a:t>
            </a:fld>
            <a:endParaRPr lang="en-US" dirty="0"/>
          </a:p>
        </p:txBody>
      </p:sp>
      <p:sp>
        <p:nvSpPr>
          <p:cNvPr id="3" name="Footer Placeholder 4">
            <a:extLst>
              <a:ext uri="{FF2B5EF4-FFF2-40B4-BE49-F238E27FC236}">
                <a16:creationId xmlns:a16="http://schemas.microsoft.com/office/drawing/2014/main" id="{053463BB-58FE-4E7C-8AD5-14F3BDA6CBFA}"/>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685F300-1204-4781-9B26-2B94D4C09132}"/>
              </a:ext>
            </a:extLst>
          </p:cNvPr>
          <p:cNvSpPr>
            <a:spLocks noGrp="1"/>
          </p:cNvSpPr>
          <p:nvPr>
            <p:ph type="sldNum" sz="quarter" idx="12"/>
          </p:nvPr>
        </p:nvSpPr>
        <p:spPr/>
        <p:txBody>
          <a:bodyPr/>
          <a:lstStyle>
            <a:lvl1pPr>
              <a:defRPr/>
            </a:lvl1pPr>
          </a:lstStyle>
          <a:p>
            <a:pPr>
              <a:defRPr/>
            </a:pPr>
            <a:fld id="{91D0B860-4BE3-4F37-B678-E28F7E778322}" type="slidenum">
              <a:rPr lang="en-US"/>
              <a:pPr>
                <a:defRPr/>
              </a:pPr>
              <a:t>‹#›</a:t>
            </a:fld>
            <a:endParaRPr lang="en-US" dirty="0"/>
          </a:p>
        </p:txBody>
      </p:sp>
    </p:spTree>
    <p:extLst>
      <p:ext uri="{BB962C8B-B14F-4D97-AF65-F5344CB8AC3E}">
        <p14:creationId xmlns:p14="http://schemas.microsoft.com/office/powerpoint/2010/main" val="3707409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866B2C-78B0-4A44-95AC-D4DAD92CE1F4}"/>
              </a:ext>
            </a:extLst>
          </p:cNvPr>
          <p:cNvSpPr>
            <a:spLocks noGrp="1"/>
          </p:cNvSpPr>
          <p:nvPr>
            <p:ph type="dt" sz="half" idx="10"/>
          </p:nvPr>
        </p:nvSpPr>
        <p:spPr/>
        <p:txBody>
          <a:bodyPr/>
          <a:lstStyle>
            <a:lvl1pPr>
              <a:defRPr/>
            </a:lvl1pPr>
          </a:lstStyle>
          <a:p>
            <a:pPr>
              <a:defRPr/>
            </a:pPr>
            <a:fld id="{2E3C386B-705E-4ABB-95DB-337B7A13B596}" type="datetime1">
              <a:rPr lang="en-US" smtClean="0"/>
              <a:t>3/28/2022</a:t>
            </a:fld>
            <a:endParaRPr lang="en-US" dirty="0"/>
          </a:p>
        </p:txBody>
      </p:sp>
      <p:sp>
        <p:nvSpPr>
          <p:cNvPr id="6" name="Footer Placeholder 4">
            <a:extLst>
              <a:ext uri="{FF2B5EF4-FFF2-40B4-BE49-F238E27FC236}">
                <a16:creationId xmlns:a16="http://schemas.microsoft.com/office/drawing/2014/main" id="{D3FB9001-586E-449B-8F8E-436FEBB2EB0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A573C5C-FB16-4BC2-A7FA-691B205CC31C}"/>
              </a:ext>
            </a:extLst>
          </p:cNvPr>
          <p:cNvSpPr>
            <a:spLocks noGrp="1"/>
          </p:cNvSpPr>
          <p:nvPr>
            <p:ph type="sldNum" sz="quarter" idx="12"/>
          </p:nvPr>
        </p:nvSpPr>
        <p:spPr/>
        <p:txBody>
          <a:bodyPr/>
          <a:lstStyle>
            <a:lvl1pPr>
              <a:defRPr/>
            </a:lvl1pPr>
          </a:lstStyle>
          <a:p>
            <a:pPr>
              <a:defRPr/>
            </a:pPr>
            <a:fld id="{21B60E9E-D4EC-4B32-8B3B-03DAE72A5969}" type="slidenum">
              <a:rPr lang="en-US"/>
              <a:pPr>
                <a:defRPr/>
              </a:pPr>
              <a:t>‹#›</a:t>
            </a:fld>
            <a:endParaRPr lang="en-US" dirty="0"/>
          </a:p>
        </p:txBody>
      </p:sp>
    </p:spTree>
    <p:extLst>
      <p:ext uri="{BB962C8B-B14F-4D97-AF65-F5344CB8AC3E}">
        <p14:creationId xmlns:p14="http://schemas.microsoft.com/office/powerpoint/2010/main" val="1272709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55FCD52-AC43-4816-910F-0864274C8F6F}"/>
              </a:ext>
            </a:extLst>
          </p:cNvPr>
          <p:cNvSpPr>
            <a:spLocks noGrp="1"/>
          </p:cNvSpPr>
          <p:nvPr>
            <p:ph type="dt" sz="half" idx="10"/>
          </p:nvPr>
        </p:nvSpPr>
        <p:spPr/>
        <p:txBody>
          <a:bodyPr/>
          <a:lstStyle>
            <a:lvl1pPr>
              <a:defRPr/>
            </a:lvl1pPr>
          </a:lstStyle>
          <a:p>
            <a:pPr>
              <a:defRPr/>
            </a:pPr>
            <a:fld id="{6D8FFF0B-DB2E-4F83-9FB8-C0F47D843ACD}" type="datetime1">
              <a:rPr lang="en-US" smtClean="0"/>
              <a:t>3/28/2022</a:t>
            </a:fld>
            <a:endParaRPr lang="en-US" dirty="0"/>
          </a:p>
        </p:txBody>
      </p:sp>
      <p:sp>
        <p:nvSpPr>
          <p:cNvPr id="6" name="Footer Placeholder 4">
            <a:extLst>
              <a:ext uri="{FF2B5EF4-FFF2-40B4-BE49-F238E27FC236}">
                <a16:creationId xmlns:a16="http://schemas.microsoft.com/office/drawing/2014/main" id="{30BDF717-B99B-4480-ABFA-23FC3D86BC2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91443D0-3235-4DF1-A89D-ADB68042AA9D}"/>
              </a:ext>
            </a:extLst>
          </p:cNvPr>
          <p:cNvSpPr>
            <a:spLocks noGrp="1"/>
          </p:cNvSpPr>
          <p:nvPr>
            <p:ph type="sldNum" sz="quarter" idx="12"/>
          </p:nvPr>
        </p:nvSpPr>
        <p:spPr/>
        <p:txBody>
          <a:bodyPr/>
          <a:lstStyle>
            <a:lvl1pPr>
              <a:defRPr/>
            </a:lvl1pPr>
          </a:lstStyle>
          <a:p>
            <a:pPr>
              <a:defRPr/>
            </a:pPr>
            <a:fld id="{ADEFA22C-3E10-406D-BC6B-3594FA422004}" type="slidenum">
              <a:rPr lang="en-US"/>
              <a:pPr>
                <a:defRPr/>
              </a:pPr>
              <a:t>‹#›</a:t>
            </a:fld>
            <a:endParaRPr lang="en-US" dirty="0"/>
          </a:p>
        </p:txBody>
      </p:sp>
    </p:spTree>
    <p:extLst>
      <p:ext uri="{BB962C8B-B14F-4D97-AF65-F5344CB8AC3E}">
        <p14:creationId xmlns:p14="http://schemas.microsoft.com/office/powerpoint/2010/main" val="3012892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65881-E52D-4487-A1D2-CF7E4D9B65E9}"/>
              </a:ext>
            </a:extLst>
          </p:cNvPr>
          <p:cNvSpPr>
            <a:spLocks noGrp="1"/>
          </p:cNvSpPr>
          <p:nvPr>
            <p:ph type="dt" sz="half" idx="10"/>
          </p:nvPr>
        </p:nvSpPr>
        <p:spPr/>
        <p:txBody>
          <a:bodyPr/>
          <a:lstStyle>
            <a:lvl1pPr>
              <a:defRPr/>
            </a:lvl1pPr>
          </a:lstStyle>
          <a:p>
            <a:pPr>
              <a:defRPr/>
            </a:pPr>
            <a:fld id="{1A7F0640-B177-4A39-AE41-7B41A21E5A46}" type="datetime1">
              <a:rPr lang="en-US" smtClean="0"/>
              <a:t>3/28/2022</a:t>
            </a:fld>
            <a:endParaRPr lang="en-US" dirty="0"/>
          </a:p>
        </p:txBody>
      </p:sp>
      <p:sp>
        <p:nvSpPr>
          <p:cNvPr id="5" name="Footer Placeholder 4">
            <a:extLst>
              <a:ext uri="{FF2B5EF4-FFF2-40B4-BE49-F238E27FC236}">
                <a16:creationId xmlns:a16="http://schemas.microsoft.com/office/drawing/2014/main" id="{FF8E06CE-31CE-4740-BD76-E5B0876B0A9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E426E0C-02EC-45C4-9AFA-2CE812095696}"/>
              </a:ext>
            </a:extLst>
          </p:cNvPr>
          <p:cNvSpPr>
            <a:spLocks noGrp="1"/>
          </p:cNvSpPr>
          <p:nvPr>
            <p:ph type="sldNum" sz="quarter" idx="12"/>
          </p:nvPr>
        </p:nvSpPr>
        <p:spPr/>
        <p:txBody>
          <a:bodyPr/>
          <a:lstStyle>
            <a:lvl1pPr>
              <a:defRPr/>
            </a:lvl1pPr>
          </a:lstStyle>
          <a:p>
            <a:pPr>
              <a:defRPr/>
            </a:pPr>
            <a:fld id="{1E1046B5-9097-4BC7-AFEC-76A27884C4BF}" type="slidenum">
              <a:rPr lang="en-US"/>
              <a:pPr>
                <a:defRPr/>
              </a:pPr>
              <a:t>‹#›</a:t>
            </a:fld>
            <a:endParaRPr lang="en-US" dirty="0"/>
          </a:p>
        </p:txBody>
      </p:sp>
    </p:spTree>
    <p:extLst>
      <p:ext uri="{BB962C8B-B14F-4D97-AF65-F5344CB8AC3E}">
        <p14:creationId xmlns:p14="http://schemas.microsoft.com/office/powerpoint/2010/main" val="1186722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94F7F-749A-4F23-97B6-9321D264D2F9}"/>
              </a:ext>
            </a:extLst>
          </p:cNvPr>
          <p:cNvSpPr>
            <a:spLocks noGrp="1"/>
          </p:cNvSpPr>
          <p:nvPr>
            <p:ph type="dt" sz="half" idx="10"/>
          </p:nvPr>
        </p:nvSpPr>
        <p:spPr/>
        <p:txBody>
          <a:bodyPr/>
          <a:lstStyle>
            <a:lvl1pPr>
              <a:defRPr/>
            </a:lvl1pPr>
          </a:lstStyle>
          <a:p>
            <a:pPr>
              <a:defRPr/>
            </a:pPr>
            <a:fld id="{4DC3250B-2DAB-44CE-9F41-354E79AB0047}" type="datetime1">
              <a:rPr lang="en-US" smtClean="0"/>
              <a:t>3/28/2022</a:t>
            </a:fld>
            <a:endParaRPr lang="en-US" dirty="0"/>
          </a:p>
        </p:txBody>
      </p:sp>
      <p:sp>
        <p:nvSpPr>
          <p:cNvPr id="5" name="Footer Placeholder 4">
            <a:extLst>
              <a:ext uri="{FF2B5EF4-FFF2-40B4-BE49-F238E27FC236}">
                <a16:creationId xmlns:a16="http://schemas.microsoft.com/office/drawing/2014/main" id="{8EEEDA38-BE5D-455B-A84F-49DF3D74F6F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A1B7EA9-AD81-4CAB-A585-1F97032009A9}"/>
              </a:ext>
            </a:extLst>
          </p:cNvPr>
          <p:cNvSpPr>
            <a:spLocks noGrp="1"/>
          </p:cNvSpPr>
          <p:nvPr>
            <p:ph type="sldNum" sz="quarter" idx="12"/>
          </p:nvPr>
        </p:nvSpPr>
        <p:spPr/>
        <p:txBody>
          <a:bodyPr/>
          <a:lstStyle>
            <a:lvl1pPr>
              <a:defRPr/>
            </a:lvl1pPr>
          </a:lstStyle>
          <a:p>
            <a:pPr>
              <a:defRPr/>
            </a:pPr>
            <a:fld id="{E19D3B66-9C89-41F8-B3E4-85A1A94E2E96}" type="slidenum">
              <a:rPr lang="en-US"/>
              <a:pPr>
                <a:defRPr/>
              </a:pPr>
              <a:t>‹#›</a:t>
            </a:fld>
            <a:endParaRPr lang="en-US" dirty="0"/>
          </a:p>
        </p:txBody>
      </p:sp>
    </p:spTree>
    <p:extLst>
      <p:ext uri="{BB962C8B-B14F-4D97-AF65-F5344CB8AC3E}">
        <p14:creationId xmlns:p14="http://schemas.microsoft.com/office/powerpoint/2010/main" val="306604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50ED5E-B7FD-4DE6-B1D3-5AC077017663}"/>
              </a:ext>
            </a:extLst>
          </p:cNvPr>
          <p:cNvSpPr>
            <a:spLocks noGrp="1"/>
          </p:cNvSpPr>
          <p:nvPr>
            <p:ph type="dt" sz="half" idx="10"/>
          </p:nvPr>
        </p:nvSpPr>
        <p:spPr/>
        <p:txBody>
          <a:bodyPr/>
          <a:lstStyle>
            <a:lvl1pPr>
              <a:defRPr/>
            </a:lvl1pPr>
          </a:lstStyle>
          <a:p>
            <a:pPr>
              <a:defRPr/>
            </a:pPr>
            <a:fld id="{D5B69E19-0A8C-4E0D-B2DC-4D5FC900DC96}" type="datetime1">
              <a:rPr lang="en-US" smtClean="0"/>
              <a:t>3/28/2022</a:t>
            </a:fld>
            <a:endParaRPr lang="en-US" dirty="0"/>
          </a:p>
        </p:txBody>
      </p:sp>
      <p:sp>
        <p:nvSpPr>
          <p:cNvPr id="5" name="Footer Placeholder 4">
            <a:extLst>
              <a:ext uri="{FF2B5EF4-FFF2-40B4-BE49-F238E27FC236}">
                <a16:creationId xmlns:a16="http://schemas.microsoft.com/office/drawing/2014/main" id="{79E1C912-AFDB-425F-8927-F5456D1ACA2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BA4463A-5D57-4CA6-8DBE-D65CF0F8C7B8}"/>
              </a:ext>
            </a:extLst>
          </p:cNvPr>
          <p:cNvSpPr>
            <a:spLocks noGrp="1"/>
          </p:cNvSpPr>
          <p:nvPr>
            <p:ph type="sldNum" sz="quarter" idx="12"/>
          </p:nvPr>
        </p:nvSpPr>
        <p:spPr/>
        <p:txBody>
          <a:bodyPr/>
          <a:lstStyle>
            <a:lvl1pPr>
              <a:defRPr/>
            </a:lvl1pPr>
          </a:lstStyle>
          <a:p>
            <a:pPr>
              <a:defRPr/>
            </a:pPr>
            <a:fld id="{5FE596C9-FA82-4F38-A52D-9ACF44A7EF76}" type="slidenum">
              <a:rPr lang="en-US"/>
              <a:pPr>
                <a:defRPr/>
              </a:pPr>
              <a:t>‹#›</a:t>
            </a:fld>
            <a:endParaRPr lang="en-US" dirty="0"/>
          </a:p>
        </p:txBody>
      </p:sp>
    </p:spTree>
    <p:extLst>
      <p:ext uri="{BB962C8B-B14F-4D97-AF65-F5344CB8AC3E}">
        <p14:creationId xmlns:p14="http://schemas.microsoft.com/office/powerpoint/2010/main" val="400946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5A2EC3-AB17-4E5A-ADD3-EF98E4A4F450}"/>
              </a:ext>
            </a:extLst>
          </p:cNvPr>
          <p:cNvSpPr>
            <a:spLocks noGrp="1"/>
          </p:cNvSpPr>
          <p:nvPr>
            <p:ph type="dt" sz="half" idx="10"/>
          </p:nvPr>
        </p:nvSpPr>
        <p:spPr/>
        <p:txBody>
          <a:bodyPr/>
          <a:lstStyle>
            <a:lvl1pPr>
              <a:defRPr/>
            </a:lvl1pPr>
          </a:lstStyle>
          <a:p>
            <a:pPr>
              <a:defRPr/>
            </a:pPr>
            <a:fld id="{794EF599-F5EC-46A5-9348-0EA0F755F7EB}" type="datetime1">
              <a:rPr lang="en-US" smtClean="0"/>
              <a:t>3/28/2022</a:t>
            </a:fld>
            <a:endParaRPr lang="en-US" dirty="0"/>
          </a:p>
        </p:txBody>
      </p:sp>
      <p:sp>
        <p:nvSpPr>
          <p:cNvPr id="5" name="Footer Placeholder 4">
            <a:extLst>
              <a:ext uri="{FF2B5EF4-FFF2-40B4-BE49-F238E27FC236}">
                <a16:creationId xmlns:a16="http://schemas.microsoft.com/office/drawing/2014/main" id="{03213559-27F9-4134-9B5A-F7C6BCDB280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08B9EAB-806A-480F-ABF7-4E77D06171F6}"/>
              </a:ext>
            </a:extLst>
          </p:cNvPr>
          <p:cNvSpPr>
            <a:spLocks noGrp="1"/>
          </p:cNvSpPr>
          <p:nvPr>
            <p:ph type="sldNum" sz="quarter" idx="12"/>
          </p:nvPr>
        </p:nvSpPr>
        <p:spPr/>
        <p:txBody>
          <a:bodyPr/>
          <a:lstStyle>
            <a:lvl1pPr>
              <a:defRPr/>
            </a:lvl1pPr>
          </a:lstStyle>
          <a:p>
            <a:pPr>
              <a:defRPr/>
            </a:pPr>
            <a:fld id="{262AF28B-9467-4A66-80FC-0B3761279CCB}" type="slidenum">
              <a:rPr lang="en-US"/>
              <a:pPr>
                <a:defRPr/>
              </a:pPr>
              <a:t>‹#›</a:t>
            </a:fld>
            <a:endParaRPr lang="en-US" dirty="0"/>
          </a:p>
        </p:txBody>
      </p:sp>
    </p:spTree>
    <p:extLst>
      <p:ext uri="{BB962C8B-B14F-4D97-AF65-F5344CB8AC3E}">
        <p14:creationId xmlns:p14="http://schemas.microsoft.com/office/powerpoint/2010/main" val="1162276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6A3C4-2A11-4A0E-833B-3C0BD037D0AD}"/>
              </a:ext>
            </a:extLst>
          </p:cNvPr>
          <p:cNvSpPr>
            <a:spLocks noGrp="1"/>
          </p:cNvSpPr>
          <p:nvPr>
            <p:ph type="dt" sz="half" idx="10"/>
          </p:nvPr>
        </p:nvSpPr>
        <p:spPr/>
        <p:txBody>
          <a:bodyPr/>
          <a:lstStyle>
            <a:lvl1pPr>
              <a:defRPr/>
            </a:lvl1pPr>
          </a:lstStyle>
          <a:p>
            <a:pPr>
              <a:defRPr/>
            </a:pPr>
            <a:fld id="{387E16BC-7EF9-45BE-B84F-60E67F5EDAF2}" type="datetime1">
              <a:rPr lang="en-US" smtClean="0"/>
              <a:t>3/28/2022</a:t>
            </a:fld>
            <a:endParaRPr lang="en-US" dirty="0"/>
          </a:p>
        </p:txBody>
      </p:sp>
      <p:sp>
        <p:nvSpPr>
          <p:cNvPr id="5" name="Footer Placeholder 4">
            <a:extLst>
              <a:ext uri="{FF2B5EF4-FFF2-40B4-BE49-F238E27FC236}">
                <a16:creationId xmlns:a16="http://schemas.microsoft.com/office/drawing/2014/main" id="{5F6A0B1C-314C-443B-80F3-5934C40D6ED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7A144F8-45E5-49CC-AEEF-9C477DBCA0D8}"/>
              </a:ext>
            </a:extLst>
          </p:cNvPr>
          <p:cNvSpPr>
            <a:spLocks noGrp="1"/>
          </p:cNvSpPr>
          <p:nvPr>
            <p:ph type="sldNum" sz="quarter" idx="12"/>
          </p:nvPr>
        </p:nvSpPr>
        <p:spPr/>
        <p:txBody>
          <a:bodyPr/>
          <a:lstStyle>
            <a:lvl1pPr>
              <a:defRPr/>
            </a:lvl1pPr>
          </a:lstStyle>
          <a:p>
            <a:pPr>
              <a:defRPr/>
            </a:pPr>
            <a:fld id="{536DC584-22D0-4165-AA13-E4F9E6BFF988}" type="slidenum">
              <a:rPr lang="en-US"/>
              <a:pPr>
                <a:defRPr/>
              </a:pPr>
              <a:t>‹#›</a:t>
            </a:fld>
            <a:endParaRPr lang="en-US" dirty="0"/>
          </a:p>
        </p:txBody>
      </p:sp>
    </p:spTree>
    <p:extLst>
      <p:ext uri="{BB962C8B-B14F-4D97-AF65-F5344CB8AC3E}">
        <p14:creationId xmlns:p14="http://schemas.microsoft.com/office/powerpoint/2010/main" val="3727379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4EC036-BD76-4BE9-830D-32A182F876D3}"/>
              </a:ext>
            </a:extLst>
          </p:cNvPr>
          <p:cNvSpPr>
            <a:spLocks noGrp="1"/>
          </p:cNvSpPr>
          <p:nvPr>
            <p:ph type="dt" sz="half" idx="10"/>
          </p:nvPr>
        </p:nvSpPr>
        <p:spPr/>
        <p:txBody>
          <a:bodyPr/>
          <a:lstStyle>
            <a:lvl1pPr>
              <a:defRPr/>
            </a:lvl1pPr>
          </a:lstStyle>
          <a:p>
            <a:pPr>
              <a:defRPr/>
            </a:pPr>
            <a:fld id="{34C6A61D-EF6E-411E-A0EF-8DF6B5580DD3}" type="datetime1">
              <a:rPr lang="en-US" smtClean="0"/>
              <a:t>3/28/2022</a:t>
            </a:fld>
            <a:endParaRPr lang="en-US" dirty="0"/>
          </a:p>
        </p:txBody>
      </p:sp>
      <p:sp>
        <p:nvSpPr>
          <p:cNvPr id="5" name="Footer Placeholder 4">
            <a:extLst>
              <a:ext uri="{FF2B5EF4-FFF2-40B4-BE49-F238E27FC236}">
                <a16:creationId xmlns:a16="http://schemas.microsoft.com/office/drawing/2014/main" id="{7A835989-2F8F-49F6-B7F1-5BDB77D574D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D073ADF-B257-478E-87DD-ED0E2E241183}"/>
              </a:ext>
            </a:extLst>
          </p:cNvPr>
          <p:cNvSpPr>
            <a:spLocks noGrp="1"/>
          </p:cNvSpPr>
          <p:nvPr>
            <p:ph type="sldNum" sz="quarter" idx="12"/>
          </p:nvPr>
        </p:nvSpPr>
        <p:spPr/>
        <p:txBody>
          <a:bodyPr/>
          <a:lstStyle>
            <a:lvl1pPr>
              <a:defRPr/>
            </a:lvl1pPr>
          </a:lstStyle>
          <a:p>
            <a:pPr>
              <a:defRPr/>
            </a:pPr>
            <a:fld id="{EA527A67-937F-48DE-81D6-FB31F91E099F}" type="slidenum">
              <a:rPr lang="en-US"/>
              <a:pPr>
                <a:defRPr/>
              </a:pPr>
              <a:t>‹#›</a:t>
            </a:fld>
            <a:endParaRPr lang="en-US" dirty="0"/>
          </a:p>
        </p:txBody>
      </p:sp>
    </p:spTree>
    <p:extLst>
      <p:ext uri="{BB962C8B-B14F-4D97-AF65-F5344CB8AC3E}">
        <p14:creationId xmlns:p14="http://schemas.microsoft.com/office/powerpoint/2010/main" val="2166015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4D182C-D5A1-410C-BB80-31523303662B}"/>
              </a:ext>
            </a:extLst>
          </p:cNvPr>
          <p:cNvSpPr>
            <a:spLocks noGrp="1"/>
          </p:cNvSpPr>
          <p:nvPr>
            <p:ph type="dt" sz="half" idx="10"/>
          </p:nvPr>
        </p:nvSpPr>
        <p:spPr/>
        <p:txBody>
          <a:bodyPr/>
          <a:lstStyle>
            <a:lvl1pPr>
              <a:defRPr/>
            </a:lvl1pPr>
          </a:lstStyle>
          <a:p>
            <a:pPr>
              <a:defRPr/>
            </a:pPr>
            <a:fld id="{14DE2241-1C83-437E-A8C7-F2F277A534AC}" type="datetime1">
              <a:rPr lang="en-US" smtClean="0"/>
              <a:t>3/28/2022</a:t>
            </a:fld>
            <a:endParaRPr lang="en-US" dirty="0"/>
          </a:p>
        </p:txBody>
      </p:sp>
      <p:sp>
        <p:nvSpPr>
          <p:cNvPr id="6" name="Footer Placeholder 4">
            <a:extLst>
              <a:ext uri="{FF2B5EF4-FFF2-40B4-BE49-F238E27FC236}">
                <a16:creationId xmlns:a16="http://schemas.microsoft.com/office/drawing/2014/main" id="{021DDD8F-281B-4672-8C4D-438C6FEC442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B4B84B1-5ABC-4836-A3D9-7982897C8A42}"/>
              </a:ext>
            </a:extLst>
          </p:cNvPr>
          <p:cNvSpPr>
            <a:spLocks noGrp="1"/>
          </p:cNvSpPr>
          <p:nvPr>
            <p:ph type="sldNum" sz="quarter" idx="12"/>
          </p:nvPr>
        </p:nvSpPr>
        <p:spPr/>
        <p:txBody>
          <a:bodyPr/>
          <a:lstStyle>
            <a:lvl1pPr>
              <a:defRPr/>
            </a:lvl1pPr>
          </a:lstStyle>
          <a:p>
            <a:pPr>
              <a:defRPr/>
            </a:pPr>
            <a:fld id="{CAEB8AC7-EE4D-4B08-8EA5-000D120709DE}" type="slidenum">
              <a:rPr lang="en-US"/>
              <a:pPr>
                <a:defRPr/>
              </a:pPr>
              <a:t>‹#›</a:t>
            </a:fld>
            <a:endParaRPr lang="en-US" dirty="0"/>
          </a:p>
        </p:txBody>
      </p:sp>
    </p:spTree>
    <p:extLst>
      <p:ext uri="{BB962C8B-B14F-4D97-AF65-F5344CB8AC3E}">
        <p14:creationId xmlns:p14="http://schemas.microsoft.com/office/powerpoint/2010/main" val="1755394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96222C2-FA4D-42BD-919C-09AB0F22BBF3}"/>
              </a:ext>
            </a:extLst>
          </p:cNvPr>
          <p:cNvSpPr>
            <a:spLocks noGrp="1"/>
          </p:cNvSpPr>
          <p:nvPr>
            <p:ph type="dt" sz="half" idx="10"/>
          </p:nvPr>
        </p:nvSpPr>
        <p:spPr/>
        <p:txBody>
          <a:bodyPr/>
          <a:lstStyle>
            <a:lvl1pPr>
              <a:defRPr/>
            </a:lvl1pPr>
          </a:lstStyle>
          <a:p>
            <a:pPr>
              <a:defRPr/>
            </a:pPr>
            <a:fld id="{F3A6C2AC-ECE8-4B3B-8403-C7751FCD217B}" type="datetime1">
              <a:rPr lang="en-US" smtClean="0"/>
              <a:t>3/28/2022</a:t>
            </a:fld>
            <a:endParaRPr lang="en-US" dirty="0"/>
          </a:p>
        </p:txBody>
      </p:sp>
      <p:sp>
        <p:nvSpPr>
          <p:cNvPr id="8" name="Footer Placeholder 4">
            <a:extLst>
              <a:ext uri="{FF2B5EF4-FFF2-40B4-BE49-F238E27FC236}">
                <a16:creationId xmlns:a16="http://schemas.microsoft.com/office/drawing/2014/main" id="{E36428B1-AE22-468D-B4D6-70D32545134A}"/>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5313BFE7-4412-4A6C-9843-4EA9F42B4521}"/>
              </a:ext>
            </a:extLst>
          </p:cNvPr>
          <p:cNvSpPr>
            <a:spLocks noGrp="1"/>
          </p:cNvSpPr>
          <p:nvPr>
            <p:ph type="sldNum" sz="quarter" idx="12"/>
          </p:nvPr>
        </p:nvSpPr>
        <p:spPr/>
        <p:txBody>
          <a:bodyPr/>
          <a:lstStyle>
            <a:lvl1pPr>
              <a:defRPr/>
            </a:lvl1pPr>
          </a:lstStyle>
          <a:p>
            <a:pPr>
              <a:defRPr/>
            </a:pPr>
            <a:fld id="{12E7DCD9-F32A-4AF4-854C-74B84F906A8F}" type="slidenum">
              <a:rPr lang="en-US"/>
              <a:pPr>
                <a:defRPr/>
              </a:pPr>
              <a:t>‹#›</a:t>
            </a:fld>
            <a:endParaRPr lang="en-US" dirty="0"/>
          </a:p>
        </p:txBody>
      </p:sp>
    </p:spTree>
    <p:extLst>
      <p:ext uri="{BB962C8B-B14F-4D97-AF65-F5344CB8AC3E}">
        <p14:creationId xmlns:p14="http://schemas.microsoft.com/office/powerpoint/2010/main" val="1520804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5191933-2AB4-40A1-8087-2480048414E2}"/>
              </a:ext>
            </a:extLst>
          </p:cNvPr>
          <p:cNvSpPr>
            <a:spLocks noGrp="1"/>
          </p:cNvSpPr>
          <p:nvPr>
            <p:ph type="dt" sz="half" idx="10"/>
          </p:nvPr>
        </p:nvSpPr>
        <p:spPr/>
        <p:txBody>
          <a:bodyPr/>
          <a:lstStyle>
            <a:lvl1pPr>
              <a:defRPr/>
            </a:lvl1pPr>
          </a:lstStyle>
          <a:p>
            <a:pPr>
              <a:defRPr/>
            </a:pPr>
            <a:fld id="{2E33A5FE-F0D6-410B-BD41-961A9600E3EC}" type="datetime1">
              <a:rPr lang="en-US" smtClean="0"/>
              <a:t>3/28/2022</a:t>
            </a:fld>
            <a:endParaRPr lang="en-US" dirty="0"/>
          </a:p>
        </p:txBody>
      </p:sp>
      <p:sp>
        <p:nvSpPr>
          <p:cNvPr id="4" name="Footer Placeholder 4">
            <a:extLst>
              <a:ext uri="{FF2B5EF4-FFF2-40B4-BE49-F238E27FC236}">
                <a16:creationId xmlns:a16="http://schemas.microsoft.com/office/drawing/2014/main" id="{9626E669-8970-4B7B-B24F-40BB67BDBDB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E18BABA-6755-4D98-BBDC-744ABF154BA4}"/>
              </a:ext>
            </a:extLst>
          </p:cNvPr>
          <p:cNvSpPr>
            <a:spLocks noGrp="1"/>
          </p:cNvSpPr>
          <p:nvPr>
            <p:ph type="sldNum" sz="quarter" idx="12"/>
          </p:nvPr>
        </p:nvSpPr>
        <p:spPr/>
        <p:txBody>
          <a:bodyPr/>
          <a:lstStyle>
            <a:lvl1pPr>
              <a:defRPr/>
            </a:lvl1pPr>
          </a:lstStyle>
          <a:p>
            <a:pPr>
              <a:defRPr/>
            </a:pPr>
            <a:fld id="{9676C6A1-4ED2-41EF-AD44-E581F48A6A96}" type="slidenum">
              <a:rPr lang="en-US"/>
              <a:pPr>
                <a:defRPr/>
              </a:pPr>
              <a:t>‹#›</a:t>
            </a:fld>
            <a:endParaRPr lang="en-US" dirty="0"/>
          </a:p>
        </p:txBody>
      </p:sp>
    </p:spTree>
    <p:extLst>
      <p:ext uri="{BB962C8B-B14F-4D97-AF65-F5344CB8AC3E}">
        <p14:creationId xmlns:p14="http://schemas.microsoft.com/office/powerpoint/2010/main" val="115852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BF0E44-5C11-40B5-A3E5-F00159D3BCFF}"/>
              </a:ext>
            </a:extLst>
          </p:cNvPr>
          <p:cNvSpPr>
            <a:spLocks noGrp="1"/>
          </p:cNvSpPr>
          <p:nvPr>
            <p:ph type="dt" sz="half" idx="10"/>
          </p:nvPr>
        </p:nvSpPr>
        <p:spPr/>
        <p:txBody>
          <a:bodyPr/>
          <a:lstStyle>
            <a:lvl1pPr>
              <a:defRPr/>
            </a:lvl1pPr>
          </a:lstStyle>
          <a:p>
            <a:pPr>
              <a:defRPr/>
            </a:pPr>
            <a:fld id="{DAD08937-6560-4489-A165-5CE2E6AB7144}" type="datetime1">
              <a:rPr lang="en-US" smtClean="0"/>
              <a:t>3/28/2022</a:t>
            </a:fld>
            <a:endParaRPr lang="en-US" dirty="0"/>
          </a:p>
        </p:txBody>
      </p:sp>
      <p:sp>
        <p:nvSpPr>
          <p:cNvPr id="3" name="Footer Placeholder 4">
            <a:extLst>
              <a:ext uri="{FF2B5EF4-FFF2-40B4-BE49-F238E27FC236}">
                <a16:creationId xmlns:a16="http://schemas.microsoft.com/office/drawing/2014/main" id="{CC7A89FA-D938-4574-A355-9E46B486F1C3}"/>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7464FC65-F7BF-49F6-8E65-A43045AA00F2}"/>
              </a:ext>
            </a:extLst>
          </p:cNvPr>
          <p:cNvSpPr>
            <a:spLocks noGrp="1"/>
          </p:cNvSpPr>
          <p:nvPr>
            <p:ph type="sldNum" sz="quarter" idx="12"/>
          </p:nvPr>
        </p:nvSpPr>
        <p:spPr/>
        <p:txBody>
          <a:bodyPr/>
          <a:lstStyle>
            <a:lvl1pPr>
              <a:defRPr/>
            </a:lvl1pPr>
          </a:lstStyle>
          <a:p>
            <a:pPr>
              <a:defRPr/>
            </a:pPr>
            <a:fld id="{0A3AF636-D4BC-447F-828A-D2B4A5F59D0A}" type="slidenum">
              <a:rPr lang="en-US"/>
              <a:pPr>
                <a:defRPr/>
              </a:pPr>
              <a:t>‹#›</a:t>
            </a:fld>
            <a:endParaRPr lang="en-US" dirty="0"/>
          </a:p>
        </p:txBody>
      </p:sp>
    </p:spTree>
    <p:extLst>
      <p:ext uri="{BB962C8B-B14F-4D97-AF65-F5344CB8AC3E}">
        <p14:creationId xmlns:p14="http://schemas.microsoft.com/office/powerpoint/2010/main" val="252797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AE5A46-FFCC-47F8-94B8-1A1BB7BA9A9E}"/>
              </a:ext>
            </a:extLst>
          </p:cNvPr>
          <p:cNvSpPr>
            <a:spLocks noGrp="1"/>
          </p:cNvSpPr>
          <p:nvPr>
            <p:ph type="dt" sz="half" idx="10"/>
          </p:nvPr>
        </p:nvSpPr>
        <p:spPr/>
        <p:txBody>
          <a:bodyPr/>
          <a:lstStyle>
            <a:lvl1pPr>
              <a:defRPr/>
            </a:lvl1pPr>
          </a:lstStyle>
          <a:p>
            <a:pPr>
              <a:defRPr/>
            </a:pPr>
            <a:fld id="{75055970-8D88-4BE1-A1A6-917F5D725769}" type="datetime1">
              <a:rPr lang="en-US" smtClean="0"/>
              <a:t>3/28/2022</a:t>
            </a:fld>
            <a:endParaRPr lang="en-US" dirty="0"/>
          </a:p>
        </p:txBody>
      </p:sp>
      <p:sp>
        <p:nvSpPr>
          <p:cNvPr id="6" name="Footer Placeholder 4">
            <a:extLst>
              <a:ext uri="{FF2B5EF4-FFF2-40B4-BE49-F238E27FC236}">
                <a16:creationId xmlns:a16="http://schemas.microsoft.com/office/drawing/2014/main" id="{A11F0728-489F-44ED-85E3-BF64B737456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EEDB196-C770-4DF5-BD11-87A4B230B093}"/>
              </a:ext>
            </a:extLst>
          </p:cNvPr>
          <p:cNvSpPr>
            <a:spLocks noGrp="1"/>
          </p:cNvSpPr>
          <p:nvPr>
            <p:ph type="sldNum" sz="quarter" idx="12"/>
          </p:nvPr>
        </p:nvSpPr>
        <p:spPr/>
        <p:txBody>
          <a:bodyPr/>
          <a:lstStyle>
            <a:lvl1pPr>
              <a:defRPr/>
            </a:lvl1pPr>
          </a:lstStyle>
          <a:p>
            <a:pPr>
              <a:defRPr/>
            </a:pPr>
            <a:fld id="{F1745EB4-2CB2-4E11-9CAD-20C8D33E21AB}" type="slidenum">
              <a:rPr lang="en-US"/>
              <a:pPr>
                <a:defRPr/>
              </a:pPr>
              <a:t>‹#›</a:t>
            </a:fld>
            <a:endParaRPr lang="en-US" dirty="0"/>
          </a:p>
        </p:txBody>
      </p:sp>
    </p:spTree>
    <p:extLst>
      <p:ext uri="{BB962C8B-B14F-4D97-AF65-F5344CB8AC3E}">
        <p14:creationId xmlns:p14="http://schemas.microsoft.com/office/powerpoint/2010/main" val="3649687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1F639EE-6A87-4762-BDB0-D2DA68C587B3}"/>
              </a:ext>
            </a:extLst>
          </p:cNvPr>
          <p:cNvSpPr>
            <a:spLocks noGrp="1"/>
          </p:cNvSpPr>
          <p:nvPr>
            <p:ph type="dt" sz="half" idx="10"/>
          </p:nvPr>
        </p:nvSpPr>
        <p:spPr/>
        <p:txBody>
          <a:bodyPr/>
          <a:lstStyle>
            <a:lvl1pPr>
              <a:defRPr/>
            </a:lvl1pPr>
          </a:lstStyle>
          <a:p>
            <a:pPr>
              <a:defRPr/>
            </a:pPr>
            <a:fld id="{F4EACD2C-B3CE-4014-A2A3-5D1724C81838}" type="datetime1">
              <a:rPr lang="en-US" smtClean="0"/>
              <a:t>3/28/2022</a:t>
            </a:fld>
            <a:endParaRPr lang="en-US" dirty="0"/>
          </a:p>
        </p:txBody>
      </p:sp>
      <p:sp>
        <p:nvSpPr>
          <p:cNvPr id="6" name="Footer Placeholder 4">
            <a:extLst>
              <a:ext uri="{FF2B5EF4-FFF2-40B4-BE49-F238E27FC236}">
                <a16:creationId xmlns:a16="http://schemas.microsoft.com/office/drawing/2014/main" id="{38DD72A7-E508-43C6-9EBC-03B20B34481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00D512D-D792-4C18-A984-4CB00C3613C5}"/>
              </a:ext>
            </a:extLst>
          </p:cNvPr>
          <p:cNvSpPr>
            <a:spLocks noGrp="1"/>
          </p:cNvSpPr>
          <p:nvPr>
            <p:ph type="sldNum" sz="quarter" idx="12"/>
          </p:nvPr>
        </p:nvSpPr>
        <p:spPr/>
        <p:txBody>
          <a:bodyPr/>
          <a:lstStyle>
            <a:lvl1pPr>
              <a:defRPr/>
            </a:lvl1pPr>
          </a:lstStyle>
          <a:p>
            <a:pPr>
              <a:defRPr/>
            </a:pPr>
            <a:fld id="{269BC9EB-8506-44CB-9AE5-67E7F3898C23}" type="slidenum">
              <a:rPr lang="en-US"/>
              <a:pPr>
                <a:defRPr/>
              </a:pPr>
              <a:t>‹#›</a:t>
            </a:fld>
            <a:endParaRPr lang="en-US" dirty="0"/>
          </a:p>
        </p:txBody>
      </p:sp>
    </p:spTree>
    <p:extLst>
      <p:ext uri="{BB962C8B-B14F-4D97-AF65-F5344CB8AC3E}">
        <p14:creationId xmlns:p14="http://schemas.microsoft.com/office/powerpoint/2010/main" val="3629163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9F941-5248-49FE-ABE9-4864887D28CB}"/>
              </a:ext>
            </a:extLst>
          </p:cNvPr>
          <p:cNvSpPr>
            <a:spLocks noGrp="1"/>
          </p:cNvSpPr>
          <p:nvPr>
            <p:ph type="dt" sz="half" idx="10"/>
          </p:nvPr>
        </p:nvSpPr>
        <p:spPr/>
        <p:txBody>
          <a:bodyPr/>
          <a:lstStyle>
            <a:lvl1pPr>
              <a:defRPr/>
            </a:lvl1pPr>
          </a:lstStyle>
          <a:p>
            <a:pPr>
              <a:defRPr/>
            </a:pPr>
            <a:fld id="{735F7005-B98A-4648-95C5-51E781AD5570}" type="datetime1">
              <a:rPr lang="en-US" smtClean="0"/>
              <a:t>3/28/2022</a:t>
            </a:fld>
            <a:endParaRPr lang="en-US" dirty="0"/>
          </a:p>
        </p:txBody>
      </p:sp>
      <p:sp>
        <p:nvSpPr>
          <p:cNvPr id="5" name="Footer Placeholder 4">
            <a:extLst>
              <a:ext uri="{FF2B5EF4-FFF2-40B4-BE49-F238E27FC236}">
                <a16:creationId xmlns:a16="http://schemas.microsoft.com/office/drawing/2014/main" id="{EA3C34BE-416E-4850-8EFE-E49127238FF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2BAFEB4-2180-4F51-9C7E-DE51B5BDFC37}"/>
              </a:ext>
            </a:extLst>
          </p:cNvPr>
          <p:cNvSpPr>
            <a:spLocks noGrp="1"/>
          </p:cNvSpPr>
          <p:nvPr>
            <p:ph type="sldNum" sz="quarter" idx="12"/>
          </p:nvPr>
        </p:nvSpPr>
        <p:spPr/>
        <p:txBody>
          <a:bodyPr/>
          <a:lstStyle>
            <a:lvl1pPr>
              <a:defRPr/>
            </a:lvl1pPr>
          </a:lstStyle>
          <a:p>
            <a:pPr>
              <a:defRPr/>
            </a:pPr>
            <a:fld id="{3B30649F-71C2-46A2-BBAB-915385B7F8EF}" type="slidenum">
              <a:rPr lang="en-US"/>
              <a:pPr>
                <a:defRPr/>
              </a:pPr>
              <a:t>‹#›</a:t>
            </a:fld>
            <a:endParaRPr lang="en-US" dirty="0"/>
          </a:p>
        </p:txBody>
      </p:sp>
    </p:spTree>
    <p:extLst>
      <p:ext uri="{BB962C8B-B14F-4D97-AF65-F5344CB8AC3E}">
        <p14:creationId xmlns:p14="http://schemas.microsoft.com/office/powerpoint/2010/main" val="3005393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15116-0ADD-4159-810F-4B273A28193E}"/>
              </a:ext>
            </a:extLst>
          </p:cNvPr>
          <p:cNvSpPr>
            <a:spLocks noGrp="1"/>
          </p:cNvSpPr>
          <p:nvPr>
            <p:ph type="dt" sz="half" idx="10"/>
          </p:nvPr>
        </p:nvSpPr>
        <p:spPr/>
        <p:txBody>
          <a:bodyPr/>
          <a:lstStyle>
            <a:lvl1pPr>
              <a:defRPr/>
            </a:lvl1pPr>
          </a:lstStyle>
          <a:p>
            <a:pPr>
              <a:defRPr/>
            </a:pPr>
            <a:fld id="{6C09C728-6C70-414C-8A4C-3F15C9E30FC2}" type="datetime1">
              <a:rPr lang="en-US" smtClean="0"/>
              <a:t>3/28/2022</a:t>
            </a:fld>
            <a:endParaRPr lang="en-US" dirty="0"/>
          </a:p>
        </p:txBody>
      </p:sp>
      <p:sp>
        <p:nvSpPr>
          <p:cNvPr id="5" name="Footer Placeholder 4">
            <a:extLst>
              <a:ext uri="{FF2B5EF4-FFF2-40B4-BE49-F238E27FC236}">
                <a16:creationId xmlns:a16="http://schemas.microsoft.com/office/drawing/2014/main" id="{B1AD6B6C-7F2B-4C51-AC13-16559481B2E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CDA1E58-A36C-493A-A035-C2D9E9BF1646}"/>
              </a:ext>
            </a:extLst>
          </p:cNvPr>
          <p:cNvSpPr>
            <a:spLocks noGrp="1"/>
          </p:cNvSpPr>
          <p:nvPr>
            <p:ph type="sldNum" sz="quarter" idx="12"/>
          </p:nvPr>
        </p:nvSpPr>
        <p:spPr/>
        <p:txBody>
          <a:bodyPr/>
          <a:lstStyle>
            <a:lvl1pPr>
              <a:defRPr/>
            </a:lvl1pPr>
          </a:lstStyle>
          <a:p>
            <a:pPr>
              <a:defRPr/>
            </a:pPr>
            <a:fld id="{9843F803-6A4F-4043-BF9A-DE05AF8751FC}" type="slidenum">
              <a:rPr lang="en-US"/>
              <a:pPr>
                <a:defRPr/>
              </a:pPr>
              <a:t>‹#›</a:t>
            </a:fld>
            <a:endParaRPr lang="en-US" dirty="0"/>
          </a:p>
        </p:txBody>
      </p:sp>
    </p:spTree>
    <p:extLst>
      <p:ext uri="{BB962C8B-B14F-4D97-AF65-F5344CB8AC3E}">
        <p14:creationId xmlns:p14="http://schemas.microsoft.com/office/powerpoint/2010/main" val="122177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B21788-FF5F-4051-B90E-693A92B980E6}"/>
              </a:ext>
            </a:extLst>
          </p:cNvPr>
          <p:cNvSpPr>
            <a:spLocks noGrp="1"/>
          </p:cNvSpPr>
          <p:nvPr>
            <p:ph type="dt" sz="half" idx="10"/>
          </p:nvPr>
        </p:nvSpPr>
        <p:spPr/>
        <p:txBody>
          <a:bodyPr/>
          <a:lstStyle>
            <a:lvl1pPr>
              <a:defRPr/>
            </a:lvl1pPr>
          </a:lstStyle>
          <a:p>
            <a:pPr>
              <a:defRPr/>
            </a:pPr>
            <a:fld id="{04F1BE41-A61E-4458-93A2-BF171012880B}" type="datetime1">
              <a:rPr lang="en-US" smtClean="0"/>
              <a:t>3/28/2022</a:t>
            </a:fld>
            <a:endParaRPr lang="en-US" dirty="0"/>
          </a:p>
        </p:txBody>
      </p:sp>
      <p:sp>
        <p:nvSpPr>
          <p:cNvPr id="6" name="Footer Placeholder 4">
            <a:extLst>
              <a:ext uri="{FF2B5EF4-FFF2-40B4-BE49-F238E27FC236}">
                <a16:creationId xmlns:a16="http://schemas.microsoft.com/office/drawing/2014/main" id="{AA98BB84-A716-483C-BA95-3E792E19D40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B1C79E7-938D-4EB0-B643-20918FC1B4D9}"/>
              </a:ext>
            </a:extLst>
          </p:cNvPr>
          <p:cNvSpPr>
            <a:spLocks noGrp="1"/>
          </p:cNvSpPr>
          <p:nvPr>
            <p:ph type="sldNum" sz="quarter" idx="12"/>
          </p:nvPr>
        </p:nvSpPr>
        <p:spPr/>
        <p:txBody>
          <a:bodyPr/>
          <a:lstStyle>
            <a:lvl1pPr>
              <a:defRPr/>
            </a:lvl1pPr>
          </a:lstStyle>
          <a:p>
            <a:pPr>
              <a:defRPr/>
            </a:pPr>
            <a:fld id="{13BE5166-538A-4268-9C56-B05A57C933DA}" type="slidenum">
              <a:rPr lang="en-US"/>
              <a:pPr>
                <a:defRPr/>
              </a:pPr>
              <a:t>‹#›</a:t>
            </a:fld>
            <a:endParaRPr lang="en-US" dirty="0"/>
          </a:p>
        </p:txBody>
      </p:sp>
    </p:spTree>
    <p:extLst>
      <p:ext uri="{BB962C8B-B14F-4D97-AF65-F5344CB8AC3E}">
        <p14:creationId xmlns:p14="http://schemas.microsoft.com/office/powerpoint/2010/main" val="2863025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FE7A0-FA12-4662-BFE1-4A63A4A03D81}"/>
              </a:ext>
            </a:extLst>
          </p:cNvPr>
          <p:cNvSpPr>
            <a:spLocks noGrp="1"/>
          </p:cNvSpPr>
          <p:nvPr>
            <p:ph type="dt" sz="half" idx="10"/>
          </p:nvPr>
        </p:nvSpPr>
        <p:spPr/>
        <p:txBody>
          <a:bodyPr/>
          <a:lstStyle>
            <a:lvl1pPr>
              <a:defRPr/>
            </a:lvl1pPr>
          </a:lstStyle>
          <a:p>
            <a:pPr>
              <a:defRPr/>
            </a:pPr>
            <a:fld id="{CC9F773E-9C70-4B24-A8C1-E48691EAB6A3}" type="datetime1">
              <a:rPr lang="en-US" smtClean="0"/>
              <a:t>3/28/2022</a:t>
            </a:fld>
            <a:endParaRPr lang="en-US" dirty="0"/>
          </a:p>
        </p:txBody>
      </p:sp>
      <p:sp>
        <p:nvSpPr>
          <p:cNvPr id="5" name="Footer Placeholder 4">
            <a:extLst>
              <a:ext uri="{FF2B5EF4-FFF2-40B4-BE49-F238E27FC236}">
                <a16:creationId xmlns:a16="http://schemas.microsoft.com/office/drawing/2014/main" id="{0FF77653-2EE2-4CB2-B49A-6B43783386A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ACC8FF5-9F9A-4657-875C-23BCE12D2B26}"/>
              </a:ext>
            </a:extLst>
          </p:cNvPr>
          <p:cNvSpPr>
            <a:spLocks noGrp="1"/>
          </p:cNvSpPr>
          <p:nvPr>
            <p:ph type="sldNum" sz="quarter" idx="12"/>
          </p:nvPr>
        </p:nvSpPr>
        <p:spPr/>
        <p:txBody>
          <a:bodyPr/>
          <a:lstStyle>
            <a:lvl1pPr>
              <a:defRPr/>
            </a:lvl1pPr>
          </a:lstStyle>
          <a:p>
            <a:pPr>
              <a:defRPr/>
            </a:pPr>
            <a:fld id="{6FC0D6C2-AEC4-44E0-B4F4-4911A1863EB7}" type="slidenum">
              <a:rPr lang="en-US"/>
              <a:pPr>
                <a:defRPr/>
              </a:pPr>
              <a:t>‹#›</a:t>
            </a:fld>
            <a:endParaRPr lang="en-US" dirty="0"/>
          </a:p>
        </p:txBody>
      </p:sp>
    </p:spTree>
    <p:extLst>
      <p:ext uri="{BB962C8B-B14F-4D97-AF65-F5344CB8AC3E}">
        <p14:creationId xmlns:p14="http://schemas.microsoft.com/office/powerpoint/2010/main" val="2112286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FE576-47AA-4441-BDFC-D31E405F274D}"/>
              </a:ext>
            </a:extLst>
          </p:cNvPr>
          <p:cNvSpPr>
            <a:spLocks noGrp="1"/>
          </p:cNvSpPr>
          <p:nvPr>
            <p:ph type="dt" sz="half" idx="10"/>
          </p:nvPr>
        </p:nvSpPr>
        <p:spPr/>
        <p:txBody>
          <a:bodyPr/>
          <a:lstStyle>
            <a:lvl1pPr>
              <a:defRPr/>
            </a:lvl1pPr>
          </a:lstStyle>
          <a:p>
            <a:pPr>
              <a:defRPr/>
            </a:pPr>
            <a:fld id="{07D5357E-1351-4086-A0A7-0EDB8C32B049}" type="datetime1">
              <a:rPr lang="en-US" smtClean="0"/>
              <a:t>3/28/2022</a:t>
            </a:fld>
            <a:endParaRPr lang="en-US" dirty="0"/>
          </a:p>
        </p:txBody>
      </p:sp>
      <p:sp>
        <p:nvSpPr>
          <p:cNvPr id="5" name="Footer Placeholder 4">
            <a:extLst>
              <a:ext uri="{FF2B5EF4-FFF2-40B4-BE49-F238E27FC236}">
                <a16:creationId xmlns:a16="http://schemas.microsoft.com/office/drawing/2014/main" id="{06E30525-AF8D-42E1-A088-192C743FF38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D0FD187-EFA7-43B4-8F91-2AC594495DC0}"/>
              </a:ext>
            </a:extLst>
          </p:cNvPr>
          <p:cNvSpPr>
            <a:spLocks noGrp="1"/>
          </p:cNvSpPr>
          <p:nvPr>
            <p:ph type="sldNum" sz="quarter" idx="12"/>
          </p:nvPr>
        </p:nvSpPr>
        <p:spPr/>
        <p:txBody>
          <a:bodyPr/>
          <a:lstStyle>
            <a:lvl1pPr>
              <a:defRPr/>
            </a:lvl1pPr>
          </a:lstStyle>
          <a:p>
            <a:pPr>
              <a:defRPr/>
            </a:pPr>
            <a:fld id="{964424B3-2B6F-423A-BBCE-AFC001081834}" type="slidenum">
              <a:rPr lang="en-US"/>
              <a:pPr>
                <a:defRPr/>
              </a:pPr>
              <a:t>‹#›</a:t>
            </a:fld>
            <a:endParaRPr lang="en-US" dirty="0"/>
          </a:p>
        </p:txBody>
      </p:sp>
    </p:spTree>
    <p:extLst>
      <p:ext uri="{BB962C8B-B14F-4D97-AF65-F5344CB8AC3E}">
        <p14:creationId xmlns:p14="http://schemas.microsoft.com/office/powerpoint/2010/main" val="1060332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A673C-D03E-4BAE-A043-2F3AFF82DC4D}"/>
              </a:ext>
            </a:extLst>
          </p:cNvPr>
          <p:cNvSpPr>
            <a:spLocks noGrp="1"/>
          </p:cNvSpPr>
          <p:nvPr>
            <p:ph type="dt" sz="half" idx="10"/>
          </p:nvPr>
        </p:nvSpPr>
        <p:spPr/>
        <p:txBody>
          <a:bodyPr/>
          <a:lstStyle>
            <a:lvl1pPr>
              <a:defRPr/>
            </a:lvl1pPr>
          </a:lstStyle>
          <a:p>
            <a:pPr>
              <a:defRPr/>
            </a:pPr>
            <a:fld id="{8172C976-31A4-45F7-9425-21BD77ABDD63}" type="datetime1">
              <a:rPr lang="en-US" smtClean="0"/>
              <a:t>3/28/2022</a:t>
            </a:fld>
            <a:endParaRPr lang="en-US" dirty="0"/>
          </a:p>
        </p:txBody>
      </p:sp>
      <p:sp>
        <p:nvSpPr>
          <p:cNvPr id="5" name="Footer Placeholder 4">
            <a:extLst>
              <a:ext uri="{FF2B5EF4-FFF2-40B4-BE49-F238E27FC236}">
                <a16:creationId xmlns:a16="http://schemas.microsoft.com/office/drawing/2014/main" id="{CCA2C2B1-0953-4143-BFFB-24D4A0CD8BB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BCF8273-FE7D-4CE5-AD3B-98E2D620291F}"/>
              </a:ext>
            </a:extLst>
          </p:cNvPr>
          <p:cNvSpPr>
            <a:spLocks noGrp="1"/>
          </p:cNvSpPr>
          <p:nvPr>
            <p:ph type="sldNum" sz="quarter" idx="12"/>
          </p:nvPr>
        </p:nvSpPr>
        <p:spPr/>
        <p:txBody>
          <a:bodyPr/>
          <a:lstStyle>
            <a:lvl1pPr>
              <a:defRPr/>
            </a:lvl1pPr>
          </a:lstStyle>
          <a:p>
            <a:pPr>
              <a:defRPr/>
            </a:pPr>
            <a:fld id="{203D6C6E-F549-41EC-AE03-7F5B50D3A478}" type="slidenum">
              <a:rPr lang="en-US"/>
              <a:pPr>
                <a:defRPr/>
              </a:pPr>
              <a:t>‹#›</a:t>
            </a:fld>
            <a:endParaRPr lang="en-US" dirty="0"/>
          </a:p>
        </p:txBody>
      </p:sp>
    </p:spTree>
    <p:extLst>
      <p:ext uri="{BB962C8B-B14F-4D97-AF65-F5344CB8AC3E}">
        <p14:creationId xmlns:p14="http://schemas.microsoft.com/office/powerpoint/2010/main" val="1847556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488186-4C59-4A83-92FD-BA2CFAB2C13F}"/>
              </a:ext>
            </a:extLst>
          </p:cNvPr>
          <p:cNvSpPr>
            <a:spLocks noGrp="1"/>
          </p:cNvSpPr>
          <p:nvPr>
            <p:ph type="dt" sz="half" idx="10"/>
          </p:nvPr>
        </p:nvSpPr>
        <p:spPr/>
        <p:txBody>
          <a:bodyPr/>
          <a:lstStyle>
            <a:lvl1pPr>
              <a:defRPr/>
            </a:lvl1pPr>
          </a:lstStyle>
          <a:p>
            <a:pPr>
              <a:defRPr/>
            </a:pPr>
            <a:fld id="{55D89C1D-1540-4045-9539-8160E1C390B4}" type="datetime1">
              <a:rPr lang="en-US" smtClean="0"/>
              <a:t>3/28/2022</a:t>
            </a:fld>
            <a:endParaRPr lang="en-US" dirty="0"/>
          </a:p>
        </p:txBody>
      </p:sp>
      <p:sp>
        <p:nvSpPr>
          <p:cNvPr id="6" name="Footer Placeholder 4">
            <a:extLst>
              <a:ext uri="{FF2B5EF4-FFF2-40B4-BE49-F238E27FC236}">
                <a16:creationId xmlns:a16="http://schemas.microsoft.com/office/drawing/2014/main" id="{3681038E-BFE1-4760-AB0F-9CBD1328D84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3AD68B6-D3F6-40EB-9B74-17A4D524B716}"/>
              </a:ext>
            </a:extLst>
          </p:cNvPr>
          <p:cNvSpPr>
            <a:spLocks noGrp="1"/>
          </p:cNvSpPr>
          <p:nvPr>
            <p:ph type="sldNum" sz="quarter" idx="12"/>
          </p:nvPr>
        </p:nvSpPr>
        <p:spPr/>
        <p:txBody>
          <a:bodyPr/>
          <a:lstStyle>
            <a:lvl1pPr>
              <a:defRPr/>
            </a:lvl1pPr>
          </a:lstStyle>
          <a:p>
            <a:pPr>
              <a:defRPr/>
            </a:pPr>
            <a:fld id="{999D0E66-77AE-4D5C-9C69-9C55283A467A}" type="slidenum">
              <a:rPr lang="en-US"/>
              <a:pPr>
                <a:defRPr/>
              </a:pPr>
              <a:t>‹#›</a:t>
            </a:fld>
            <a:endParaRPr lang="en-US" dirty="0"/>
          </a:p>
        </p:txBody>
      </p:sp>
    </p:spTree>
    <p:extLst>
      <p:ext uri="{BB962C8B-B14F-4D97-AF65-F5344CB8AC3E}">
        <p14:creationId xmlns:p14="http://schemas.microsoft.com/office/powerpoint/2010/main" val="3240090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449D728-8A7E-463B-8FD3-AD85EB8E366F}"/>
              </a:ext>
            </a:extLst>
          </p:cNvPr>
          <p:cNvSpPr>
            <a:spLocks noGrp="1"/>
          </p:cNvSpPr>
          <p:nvPr>
            <p:ph type="dt" sz="half" idx="10"/>
          </p:nvPr>
        </p:nvSpPr>
        <p:spPr/>
        <p:txBody>
          <a:bodyPr/>
          <a:lstStyle>
            <a:lvl1pPr>
              <a:defRPr/>
            </a:lvl1pPr>
          </a:lstStyle>
          <a:p>
            <a:pPr>
              <a:defRPr/>
            </a:pPr>
            <a:fld id="{4DC9B070-566D-4956-A172-9ECFE8159FA5}" type="datetime1">
              <a:rPr lang="en-US" smtClean="0"/>
              <a:t>3/28/2022</a:t>
            </a:fld>
            <a:endParaRPr lang="en-US" dirty="0"/>
          </a:p>
        </p:txBody>
      </p:sp>
      <p:sp>
        <p:nvSpPr>
          <p:cNvPr id="8" name="Footer Placeholder 4">
            <a:extLst>
              <a:ext uri="{FF2B5EF4-FFF2-40B4-BE49-F238E27FC236}">
                <a16:creationId xmlns:a16="http://schemas.microsoft.com/office/drawing/2014/main" id="{296BDF5D-3F82-4A05-812F-E6A6D0F85CAD}"/>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B352BD72-CD39-41EC-B26F-B4DCF322FDFB}"/>
              </a:ext>
            </a:extLst>
          </p:cNvPr>
          <p:cNvSpPr>
            <a:spLocks noGrp="1"/>
          </p:cNvSpPr>
          <p:nvPr>
            <p:ph type="sldNum" sz="quarter" idx="12"/>
          </p:nvPr>
        </p:nvSpPr>
        <p:spPr/>
        <p:txBody>
          <a:bodyPr/>
          <a:lstStyle>
            <a:lvl1pPr>
              <a:defRPr/>
            </a:lvl1pPr>
          </a:lstStyle>
          <a:p>
            <a:pPr>
              <a:defRPr/>
            </a:pPr>
            <a:fld id="{89E2CA31-4C5F-4F03-9E75-859D4E7ACE1C}" type="slidenum">
              <a:rPr lang="en-US"/>
              <a:pPr>
                <a:defRPr/>
              </a:pPr>
              <a:t>‹#›</a:t>
            </a:fld>
            <a:endParaRPr lang="en-US" dirty="0"/>
          </a:p>
        </p:txBody>
      </p:sp>
    </p:spTree>
    <p:extLst>
      <p:ext uri="{BB962C8B-B14F-4D97-AF65-F5344CB8AC3E}">
        <p14:creationId xmlns:p14="http://schemas.microsoft.com/office/powerpoint/2010/main" val="1726158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9666FC-7AB6-4986-BE39-726070FBBABB}"/>
              </a:ext>
            </a:extLst>
          </p:cNvPr>
          <p:cNvSpPr>
            <a:spLocks noGrp="1"/>
          </p:cNvSpPr>
          <p:nvPr>
            <p:ph type="dt" sz="half" idx="10"/>
          </p:nvPr>
        </p:nvSpPr>
        <p:spPr/>
        <p:txBody>
          <a:bodyPr/>
          <a:lstStyle>
            <a:lvl1pPr>
              <a:defRPr/>
            </a:lvl1pPr>
          </a:lstStyle>
          <a:p>
            <a:pPr>
              <a:defRPr/>
            </a:pPr>
            <a:fld id="{704B3906-0FF2-40A9-AA1B-D761250DAB40}" type="datetime1">
              <a:rPr lang="en-US" smtClean="0"/>
              <a:t>3/28/2022</a:t>
            </a:fld>
            <a:endParaRPr lang="en-US" dirty="0"/>
          </a:p>
        </p:txBody>
      </p:sp>
      <p:sp>
        <p:nvSpPr>
          <p:cNvPr id="4" name="Footer Placeholder 4">
            <a:extLst>
              <a:ext uri="{FF2B5EF4-FFF2-40B4-BE49-F238E27FC236}">
                <a16:creationId xmlns:a16="http://schemas.microsoft.com/office/drawing/2014/main" id="{77DC3A5F-9AAA-4B9A-85CF-0FD859CB504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FEC1A726-9DDA-49AA-BD71-554814843002}"/>
              </a:ext>
            </a:extLst>
          </p:cNvPr>
          <p:cNvSpPr>
            <a:spLocks noGrp="1"/>
          </p:cNvSpPr>
          <p:nvPr>
            <p:ph type="sldNum" sz="quarter" idx="12"/>
          </p:nvPr>
        </p:nvSpPr>
        <p:spPr/>
        <p:txBody>
          <a:bodyPr/>
          <a:lstStyle>
            <a:lvl1pPr>
              <a:defRPr/>
            </a:lvl1pPr>
          </a:lstStyle>
          <a:p>
            <a:pPr>
              <a:defRPr/>
            </a:pPr>
            <a:fld id="{10231661-90B3-4AD1-9873-F2689F93E300}" type="slidenum">
              <a:rPr lang="en-US"/>
              <a:pPr>
                <a:defRPr/>
              </a:pPr>
              <a:t>‹#›</a:t>
            </a:fld>
            <a:endParaRPr lang="en-US" dirty="0"/>
          </a:p>
        </p:txBody>
      </p:sp>
    </p:spTree>
    <p:extLst>
      <p:ext uri="{BB962C8B-B14F-4D97-AF65-F5344CB8AC3E}">
        <p14:creationId xmlns:p14="http://schemas.microsoft.com/office/powerpoint/2010/main" val="148226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0E9453-BBD0-4FD7-9E77-C0F46E0A9B45}"/>
              </a:ext>
            </a:extLst>
          </p:cNvPr>
          <p:cNvSpPr>
            <a:spLocks noGrp="1"/>
          </p:cNvSpPr>
          <p:nvPr>
            <p:ph type="dt" sz="half" idx="10"/>
          </p:nvPr>
        </p:nvSpPr>
        <p:spPr/>
        <p:txBody>
          <a:bodyPr/>
          <a:lstStyle>
            <a:lvl1pPr>
              <a:defRPr/>
            </a:lvl1pPr>
          </a:lstStyle>
          <a:p>
            <a:pPr>
              <a:defRPr/>
            </a:pPr>
            <a:fld id="{840BF7CC-16A2-4171-B237-80FA7FB0642A}" type="datetime1">
              <a:rPr lang="en-US" smtClean="0"/>
              <a:t>3/28/2022</a:t>
            </a:fld>
            <a:endParaRPr lang="en-US" dirty="0"/>
          </a:p>
        </p:txBody>
      </p:sp>
      <p:sp>
        <p:nvSpPr>
          <p:cNvPr id="3" name="Footer Placeholder 4">
            <a:extLst>
              <a:ext uri="{FF2B5EF4-FFF2-40B4-BE49-F238E27FC236}">
                <a16:creationId xmlns:a16="http://schemas.microsoft.com/office/drawing/2014/main" id="{055C10E1-0FF2-42ED-9E07-006152708BF5}"/>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274FB41A-4309-4B33-96DF-D8FB595003B5}"/>
              </a:ext>
            </a:extLst>
          </p:cNvPr>
          <p:cNvSpPr>
            <a:spLocks noGrp="1"/>
          </p:cNvSpPr>
          <p:nvPr>
            <p:ph type="sldNum" sz="quarter" idx="12"/>
          </p:nvPr>
        </p:nvSpPr>
        <p:spPr/>
        <p:txBody>
          <a:bodyPr/>
          <a:lstStyle>
            <a:lvl1pPr>
              <a:defRPr/>
            </a:lvl1pPr>
          </a:lstStyle>
          <a:p>
            <a:pPr>
              <a:defRPr/>
            </a:pPr>
            <a:fld id="{4E39A23A-5A6D-4C4D-A610-4B8B165E6844}" type="slidenum">
              <a:rPr lang="en-US"/>
              <a:pPr>
                <a:defRPr/>
              </a:pPr>
              <a:t>‹#›</a:t>
            </a:fld>
            <a:endParaRPr lang="en-US" dirty="0"/>
          </a:p>
        </p:txBody>
      </p:sp>
    </p:spTree>
    <p:extLst>
      <p:ext uri="{BB962C8B-B14F-4D97-AF65-F5344CB8AC3E}">
        <p14:creationId xmlns:p14="http://schemas.microsoft.com/office/powerpoint/2010/main" val="1226301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A44102-D028-40E8-9421-9D09CCB3B272}"/>
              </a:ext>
            </a:extLst>
          </p:cNvPr>
          <p:cNvSpPr>
            <a:spLocks noGrp="1"/>
          </p:cNvSpPr>
          <p:nvPr>
            <p:ph type="dt" sz="half" idx="10"/>
          </p:nvPr>
        </p:nvSpPr>
        <p:spPr/>
        <p:txBody>
          <a:bodyPr/>
          <a:lstStyle>
            <a:lvl1pPr>
              <a:defRPr/>
            </a:lvl1pPr>
          </a:lstStyle>
          <a:p>
            <a:pPr>
              <a:defRPr/>
            </a:pPr>
            <a:fld id="{73E951D7-3E63-4E02-9AD0-DF5C5DBB24D7}" type="datetime1">
              <a:rPr lang="en-US" smtClean="0"/>
              <a:t>3/28/2022</a:t>
            </a:fld>
            <a:endParaRPr lang="en-US" dirty="0"/>
          </a:p>
        </p:txBody>
      </p:sp>
      <p:sp>
        <p:nvSpPr>
          <p:cNvPr id="6" name="Footer Placeholder 4">
            <a:extLst>
              <a:ext uri="{FF2B5EF4-FFF2-40B4-BE49-F238E27FC236}">
                <a16:creationId xmlns:a16="http://schemas.microsoft.com/office/drawing/2014/main" id="{6B6D5F57-C231-4B34-A92A-BEFBDCB9BD5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D6D80E5-BC8A-46AB-BEC7-F14E3D01F118}"/>
              </a:ext>
            </a:extLst>
          </p:cNvPr>
          <p:cNvSpPr>
            <a:spLocks noGrp="1"/>
          </p:cNvSpPr>
          <p:nvPr>
            <p:ph type="sldNum" sz="quarter" idx="12"/>
          </p:nvPr>
        </p:nvSpPr>
        <p:spPr/>
        <p:txBody>
          <a:bodyPr/>
          <a:lstStyle>
            <a:lvl1pPr>
              <a:defRPr/>
            </a:lvl1pPr>
          </a:lstStyle>
          <a:p>
            <a:pPr>
              <a:defRPr/>
            </a:pPr>
            <a:fld id="{5A3F2609-C559-4CEB-9ACD-487FD6840ADA}" type="slidenum">
              <a:rPr lang="en-US"/>
              <a:pPr>
                <a:defRPr/>
              </a:pPr>
              <a:t>‹#›</a:t>
            </a:fld>
            <a:endParaRPr lang="en-US" dirty="0"/>
          </a:p>
        </p:txBody>
      </p:sp>
    </p:spTree>
    <p:extLst>
      <p:ext uri="{BB962C8B-B14F-4D97-AF65-F5344CB8AC3E}">
        <p14:creationId xmlns:p14="http://schemas.microsoft.com/office/powerpoint/2010/main" val="1261579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FD1F036-FFF7-45CB-A05B-6C64E97A4373}"/>
              </a:ext>
            </a:extLst>
          </p:cNvPr>
          <p:cNvSpPr>
            <a:spLocks noGrp="1"/>
          </p:cNvSpPr>
          <p:nvPr>
            <p:ph type="dt" sz="half" idx="10"/>
          </p:nvPr>
        </p:nvSpPr>
        <p:spPr/>
        <p:txBody>
          <a:bodyPr/>
          <a:lstStyle>
            <a:lvl1pPr>
              <a:defRPr/>
            </a:lvl1pPr>
          </a:lstStyle>
          <a:p>
            <a:pPr>
              <a:defRPr/>
            </a:pPr>
            <a:fld id="{FE69AED6-1C9E-4DC0-A6F0-EDD94BE9DEF5}" type="datetime1">
              <a:rPr lang="en-US" smtClean="0"/>
              <a:t>3/28/2022</a:t>
            </a:fld>
            <a:endParaRPr lang="en-US" dirty="0"/>
          </a:p>
        </p:txBody>
      </p:sp>
      <p:sp>
        <p:nvSpPr>
          <p:cNvPr id="6" name="Footer Placeholder 4">
            <a:extLst>
              <a:ext uri="{FF2B5EF4-FFF2-40B4-BE49-F238E27FC236}">
                <a16:creationId xmlns:a16="http://schemas.microsoft.com/office/drawing/2014/main" id="{11048E40-4F59-45D4-94D5-F600E6C05E4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6731C3E-FDEB-454F-B2B7-E1B11A70161D}"/>
              </a:ext>
            </a:extLst>
          </p:cNvPr>
          <p:cNvSpPr>
            <a:spLocks noGrp="1"/>
          </p:cNvSpPr>
          <p:nvPr>
            <p:ph type="sldNum" sz="quarter" idx="12"/>
          </p:nvPr>
        </p:nvSpPr>
        <p:spPr/>
        <p:txBody>
          <a:bodyPr/>
          <a:lstStyle>
            <a:lvl1pPr>
              <a:defRPr/>
            </a:lvl1pPr>
          </a:lstStyle>
          <a:p>
            <a:pPr>
              <a:defRPr/>
            </a:pPr>
            <a:fld id="{64072A6A-07F1-4F9B-8C47-B73072D45152}" type="slidenum">
              <a:rPr lang="en-US"/>
              <a:pPr>
                <a:defRPr/>
              </a:pPr>
              <a:t>‹#›</a:t>
            </a:fld>
            <a:endParaRPr lang="en-US" dirty="0"/>
          </a:p>
        </p:txBody>
      </p:sp>
    </p:spTree>
    <p:extLst>
      <p:ext uri="{BB962C8B-B14F-4D97-AF65-F5344CB8AC3E}">
        <p14:creationId xmlns:p14="http://schemas.microsoft.com/office/powerpoint/2010/main" val="103057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5191E-E6DA-4EA2-B5A8-2F12378B87A5}"/>
              </a:ext>
            </a:extLst>
          </p:cNvPr>
          <p:cNvSpPr>
            <a:spLocks noGrp="1"/>
          </p:cNvSpPr>
          <p:nvPr>
            <p:ph type="dt" sz="half" idx="10"/>
          </p:nvPr>
        </p:nvSpPr>
        <p:spPr/>
        <p:txBody>
          <a:bodyPr/>
          <a:lstStyle>
            <a:lvl1pPr>
              <a:defRPr/>
            </a:lvl1pPr>
          </a:lstStyle>
          <a:p>
            <a:pPr>
              <a:defRPr/>
            </a:pPr>
            <a:fld id="{3CB896A3-746C-4FB6-8C72-1E11CB31888E}" type="datetime1">
              <a:rPr lang="en-US" smtClean="0"/>
              <a:t>3/28/2022</a:t>
            </a:fld>
            <a:endParaRPr lang="en-US" dirty="0"/>
          </a:p>
        </p:txBody>
      </p:sp>
      <p:sp>
        <p:nvSpPr>
          <p:cNvPr id="5" name="Footer Placeholder 4">
            <a:extLst>
              <a:ext uri="{FF2B5EF4-FFF2-40B4-BE49-F238E27FC236}">
                <a16:creationId xmlns:a16="http://schemas.microsoft.com/office/drawing/2014/main" id="{437AEB27-1EB3-4DFE-81C1-5E6675C8582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BF00A05-AC0F-4923-82B0-758A6FB185CA}"/>
              </a:ext>
            </a:extLst>
          </p:cNvPr>
          <p:cNvSpPr>
            <a:spLocks noGrp="1"/>
          </p:cNvSpPr>
          <p:nvPr>
            <p:ph type="sldNum" sz="quarter" idx="12"/>
          </p:nvPr>
        </p:nvSpPr>
        <p:spPr/>
        <p:txBody>
          <a:bodyPr/>
          <a:lstStyle>
            <a:lvl1pPr>
              <a:defRPr/>
            </a:lvl1pPr>
          </a:lstStyle>
          <a:p>
            <a:pPr>
              <a:defRPr/>
            </a:pPr>
            <a:fld id="{5B6BFF2B-6505-4EC3-A96B-D8E5EBB27459}" type="slidenum">
              <a:rPr lang="en-US"/>
              <a:pPr>
                <a:defRPr/>
              </a:pPr>
              <a:t>‹#›</a:t>
            </a:fld>
            <a:endParaRPr lang="en-US" dirty="0"/>
          </a:p>
        </p:txBody>
      </p:sp>
    </p:spTree>
    <p:extLst>
      <p:ext uri="{BB962C8B-B14F-4D97-AF65-F5344CB8AC3E}">
        <p14:creationId xmlns:p14="http://schemas.microsoft.com/office/powerpoint/2010/main" val="397571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5B1F436-7EA7-41AB-8EB7-73F465CE0BC8}"/>
              </a:ext>
            </a:extLst>
          </p:cNvPr>
          <p:cNvSpPr>
            <a:spLocks noGrp="1"/>
          </p:cNvSpPr>
          <p:nvPr>
            <p:ph type="dt" sz="half" idx="10"/>
          </p:nvPr>
        </p:nvSpPr>
        <p:spPr/>
        <p:txBody>
          <a:bodyPr/>
          <a:lstStyle>
            <a:lvl1pPr>
              <a:defRPr/>
            </a:lvl1pPr>
          </a:lstStyle>
          <a:p>
            <a:pPr>
              <a:defRPr/>
            </a:pPr>
            <a:fld id="{C340896A-74FD-4819-9CEF-7EDF729B7B2E}" type="datetime1">
              <a:rPr lang="en-US" smtClean="0"/>
              <a:t>3/28/2022</a:t>
            </a:fld>
            <a:endParaRPr lang="en-US" dirty="0"/>
          </a:p>
        </p:txBody>
      </p:sp>
      <p:sp>
        <p:nvSpPr>
          <p:cNvPr id="8" name="Footer Placeholder 4">
            <a:extLst>
              <a:ext uri="{FF2B5EF4-FFF2-40B4-BE49-F238E27FC236}">
                <a16:creationId xmlns:a16="http://schemas.microsoft.com/office/drawing/2014/main" id="{8CC29977-6D72-4377-9994-1F5264FAF441}"/>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0E2EA8F-EF3B-4410-92DC-1F1BA94C0AEF}"/>
              </a:ext>
            </a:extLst>
          </p:cNvPr>
          <p:cNvSpPr>
            <a:spLocks noGrp="1"/>
          </p:cNvSpPr>
          <p:nvPr>
            <p:ph type="sldNum" sz="quarter" idx="12"/>
          </p:nvPr>
        </p:nvSpPr>
        <p:spPr/>
        <p:txBody>
          <a:bodyPr/>
          <a:lstStyle>
            <a:lvl1pPr>
              <a:defRPr/>
            </a:lvl1pPr>
          </a:lstStyle>
          <a:p>
            <a:pPr>
              <a:defRPr/>
            </a:pPr>
            <a:fld id="{46304B55-77DE-4076-A0F9-F81CF2E14ED1}" type="slidenum">
              <a:rPr lang="en-US"/>
              <a:pPr>
                <a:defRPr/>
              </a:pPr>
              <a:t>‹#›</a:t>
            </a:fld>
            <a:endParaRPr lang="en-US" dirty="0"/>
          </a:p>
        </p:txBody>
      </p:sp>
    </p:spTree>
    <p:extLst>
      <p:ext uri="{BB962C8B-B14F-4D97-AF65-F5344CB8AC3E}">
        <p14:creationId xmlns:p14="http://schemas.microsoft.com/office/powerpoint/2010/main" val="39525450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43A11-5DBF-4F03-8757-E0BB0CA3B9C9}"/>
              </a:ext>
            </a:extLst>
          </p:cNvPr>
          <p:cNvSpPr>
            <a:spLocks noGrp="1"/>
          </p:cNvSpPr>
          <p:nvPr>
            <p:ph type="dt" sz="half" idx="10"/>
          </p:nvPr>
        </p:nvSpPr>
        <p:spPr/>
        <p:txBody>
          <a:bodyPr/>
          <a:lstStyle>
            <a:lvl1pPr>
              <a:defRPr/>
            </a:lvl1pPr>
          </a:lstStyle>
          <a:p>
            <a:pPr>
              <a:defRPr/>
            </a:pPr>
            <a:fld id="{0165E4D7-57AD-43C0-B15A-AF6C767DF450}" type="datetime1">
              <a:rPr lang="en-US" smtClean="0"/>
              <a:t>3/28/2022</a:t>
            </a:fld>
            <a:endParaRPr lang="en-US" dirty="0"/>
          </a:p>
        </p:txBody>
      </p:sp>
      <p:sp>
        <p:nvSpPr>
          <p:cNvPr id="5" name="Footer Placeholder 4">
            <a:extLst>
              <a:ext uri="{FF2B5EF4-FFF2-40B4-BE49-F238E27FC236}">
                <a16:creationId xmlns:a16="http://schemas.microsoft.com/office/drawing/2014/main" id="{5B5BAB59-6816-4AF5-8A6B-8892AFE9200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D1F03B6-2CF2-4B00-B7D4-456EADDB967D}"/>
              </a:ext>
            </a:extLst>
          </p:cNvPr>
          <p:cNvSpPr>
            <a:spLocks noGrp="1"/>
          </p:cNvSpPr>
          <p:nvPr>
            <p:ph type="sldNum" sz="quarter" idx="12"/>
          </p:nvPr>
        </p:nvSpPr>
        <p:spPr/>
        <p:txBody>
          <a:bodyPr/>
          <a:lstStyle>
            <a:lvl1pPr>
              <a:defRPr/>
            </a:lvl1pPr>
          </a:lstStyle>
          <a:p>
            <a:pPr>
              <a:defRPr/>
            </a:pPr>
            <a:fld id="{87CA50E3-CED2-4F40-9EA9-57BCE20286B2}" type="slidenum">
              <a:rPr lang="en-US"/>
              <a:pPr>
                <a:defRPr/>
              </a:pPr>
              <a:t>‹#›</a:t>
            </a:fld>
            <a:endParaRPr lang="en-US" dirty="0"/>
          </a:p>
        </p:txBody>
      </p:sp>
    </p:spTree>
    <p:extLst>
      <p:ext uri="{BB962C8B-B14F-4D97-AF65-F5344CB8AC3E}">
        <p14:creationId xmlns:p14="http://schemas.microsoft.com/office/powerpoint/2010/main" val="378048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38B0DD-F9D4-49D5-A0AD-914F81D68D5E}"/>
              </a:ext>
            </a:extLst>
          </p:cNvPr>
          <p:cNvSpPr>
            <a:spLocks noGrp="1"/>
          </p:cNvSpPr>
          <p:nvPr>
            <p:ph type="dt" sz="half" idx="10"/>
          </p:nvPr>
        </p:nvSpPr>
        <p:spPr/>
        <p:txBody>
          <a:bodyPr/>
          <a:lstStyle>
            <a:lvl1pPr>
              <a:defRPr/>
            </a:lvl1pPr>
          </a:lstStyle>
          <a:p>
            <a:pPr>
              <a:defRPr/>
            </a:pPr>
            <a:fld id="{075EE667-38FC-42DD-8654-77B70FBB3653}" type="datetime1">
              <a:rPr lang="en-US" smtClean="0"/>
              <a:t>3/28/2022</a:t>
            </a:fld>
            <a:endParaRPr lang="en-US" dirty="0"/>
          </a:p>
        </p:txBody>
      </p:sp>
      <p:sp>
        <p:nvSpPr>
          <p:cNvPr id="4" name="Footer Placeholder 4">
            <a:extLst>
              <a:ext uri="{FF2B5EF4-FFF2-40B4-BE49-F238E27FC236}">
                <a16:creationId xmlns:a16="http://schemas.microsoft.com/office/drawing/2014/main" id="{85D604CD-66FB-4BC2-8380-FC76EA1D4488}"/>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809F935-4FF9-4BD5-BB30-EFD391CD8832}"/>
              </a:ext>
            </a:extLst>
          </p:cNvPr>
          <p:cNvSpPr>
            <a:spLocks noGrp="1"/>
          </p:cNvSpPr>
          <p:nvPr>
            <p:ph type="sldNum" sz="quarter" idx="12"/>
          </p:nvPr>
        </p:nvSpPr>
        <p:spPr/>
        <p:txBody>
          <a:bodyPr/>
          <a:lstStyle>
            <a:lvl1pPr>
              <a:defRPr/>
            </a:lvl1pPr>
          </a:lstStyle>
          <a:p>
            <a:pPr>
              <a:defRPr/>
            </a:pPr>
            <a:fld id="{C36FF6B6-F7BC-4AE5-8A3F-70FFAD980E15}" type="slidenum">
              <a:rPr lang="en-US"/>
              <a:pPr>
                <a:defRPr/>
              </a:pPr>
              <a:t>‹#›</a:t>
            </a:fld>
            <a:endParaRPr lang="en-US" dirty="0"/>
          </a:p>
        </p:txBody>
      </p:sp>
    </p:spTree>
    <p:extLst>
      <p:ext uri="{BB962C8B-B14F-4D97-AF65-F5344CB8AC3E}">
        <p14:creationId xmlns:p14="http://schemas.microsoft.com/office/powerpoint/2010/main" val="198481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9D431A-D3DA-48B1-B3A1-44B87E7C522D}"/>
              </a:ext>
            </a:extLst>
          </p:cNvPr>
          <p:cNvSpPr>
            <a:spLocks noGrp="1"/>
          </p:cNvSpPr>
          <p:nvPr>
            <p:ph type="dt" sz="half" idx="10"/>
          </p:nvPr>
        </p:nvSpPr>
        <p:spPr/>
        <p:txBody>
          <a:bodyPr/>
          <a:lstStyle>
            <a:lvl1pPr>
              <a:defRPr/>
            </a:lvl1pPr>
          </a:lstStyle>
          <a:p>
            <a:pPr>
              <a:defRPr/>
            </a:pPr>
            <a:fld id="{186EEB12-0324-434C-B914-972BA3A8F444}" type="datetime1">
              <a:rPr lang="en-US" smtClean="0"/>
              <a:t>3/28/2022</a:t>
            </a:fld>
            <a:endParaRPr lang="en-US" dirty="0"/>
          </a:p>
        </p:txBody>
      </p:sp>
      <p:sp>
        <p:nvSpPr>
          <p:cNvPr id="3" name="Footer Placeholder 4">
            <a:extLst>
              <a:ext uri="{FF2B5EF4-FFF2-40B4-BE49-F238E27FC236}">
                <a16:creationId xmlns:a16="http://schemas.microsoft.com/office/drawing/2014/main" id="{C42E29CA-9F85-46F8-A5E6-43590AABBA3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6F042343-6A28-454D-9FBC-86D81AAA1CFA}"/>
              </a:ext>
            </a:extLst>
          </p:cNvPr>
          <p:cNvSpPr>
            <a:spLocks noGrp="1"/>
          </p:cNvSpPr>
          <p:nvPr>
            <p:ph type="sldNum" sz="quarter" idx="12"/>
          </p:nvPr>
        </p:nvSpPr>
        <p:spPr/>
        <p:txBody>
          <a:bodyPr/>
          <a:lstStyle>
            <a:lvl1pPr>
              <a:defRPr/>
            </a:lvl1pPr>
          </a:lstStyle>
          <a:p>
            <a:pPr>
              <a:defRPr/>
            </a:pPr>
            <a:fld id="{0135D744-1357-47F6-990A-56F443FC39FB}" type="slidenum">
              <a:rPr lang="en-US"/>
              <a:pPr>
                <a:defRPr/>
              </a:pPr>
              <a:t>‹#›</a:t>
            </a:fld>
            <a:endParaRPr lang="en-US" dirty="0"/>
          </a:p>
        </p:txBody>
      </p:sp>
    </p:spTree>
    <p:extLst>
      <p:ext uri="{BB962C8B-B14F-4D97-AF65-F5344CB8AC3E}">
        <p14:creationId xmlns:p14="http://schemas.microsoft.com/office/powerpoint/2010/main" val="185667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6DFDFC-3315-4BA8-824D-562953B4CAA7}"/>
              </a:ext>
            </a:extLst>
          </p:cNvPr>
          <p:cNvSpPr>
            <a:spLocks noGrp="1"/>
          </p:cNvSpPr>
          <p:nvPr>
            <p:ph type="dt" sz="half" idx="10"/>
          </p:nvPr>
        </p:nvSpPr>
        <p:spPr/>
        <p:txBody>
          <a:bodyPr/>
          <a:lstStyle>
            <a:lvl1pPr>
              <a:defRPr/>
            </a:lvl1pPr>
          </a:lstStyle>
          <a:p>
            <a:pPr>
              <a:defRPr/>
            </a:pPr>
            <a:fld id="{74307D4C-BF9B-417C-A8D9-6E8184703DEC}" type="datetime1">
              <a:rPr lang="en-US" smtClean="0"/>
              <a:t>3/28/2022</a:t>
            </a:fld>
            <a:endParaRPr lang="en-US" dirty="0"/>
          </a:p>
        </p:txBody>
      </p:sp>
      <p:sp>
        <p:nvSpPr>
          <p:cNvPr id="6" name="Footer Placeholder 4">
            <a:extLst>
              <a:ext uri="{FF2B5EF4-FFF2-40B4-BE49-F238E27FC236}">
                <a16:creationId xmlns:a16="http://schemas.microsoft.com/office/drawing/2014/main" id="{1B0B9CA6-E7BD-4EAC-A606-09A8B604EBB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97D6502-9187-4479-B75D-D4477333A65E}"/>
              </a:ext>
            </a:extLst>
          </p:cNvPr>
          <p:cNvSpPr>
            <a:spLocks noGrp="1"/>
          </p:cNvSpPr>
          <p:nvPr>
            <p:ph type="sldNum" sz="quarter" idx="12"/>
          </p:nvPr>
        </p:nvSpPr>
        <p:spPr/>
        <p:txBody>
          <a:bodyPr/>
          <a:lstStyle>
            <a:lvl1pPr>
              <a:defRPr/>
            </a:lvl1pPr>
          </a:lstStyle>
          <a:p>
            <a:pPr>
              <a:defRPr/>
            </a:pPr>
            <a:fld id="{6E729333-B434-44F8-B3FA-65BEBF801C50}" type="slidenum">
              <a:rPr lang="en-US"/>
              <a:pPr>
                <a:defRPr/>
              </a:pPr>
              <a:t>‹#›</a:t>
            </a:fld>
            <a:endParaRPr lang="en-US" dirty="0"/>
          </a:p>
        </p:txBody>
      </p:sp>
    </p:spTree>
    <p:extLst>
      <p:ext uri="{BB962C8B-B14F-4D97-AF65-F5344CB8AC3E}">
        <p14:creationId xmlns:p14="http://schemas.microsoft.com/office/powerpoint/2010/main" val="161776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0170C03-B1B4-4B0A-9FEA-9B4AF818D4D2}"/>
              </a:ext>
            </a:extLst>
          </p:cNvPr>
          <p:cNvSpPr>
            <a:spLocks noGrp="1"/>
          </p:cNvSpPr>
          <p:nvPr>
            <p:ph type="dt" sz="half" idx="10"/>
          </p:nvPr>
        </p:nvSpPr>
        <p:spPr/>
        <p:txBody>
          <a:bodyPr/>
          <a:lstStyle>
            <a:lvl1pPr>
              <a:defRPr/>
            </a:lvl1pPr>
          </a:lstStyle>
          <a:p>
            <a:pPr>
              <a:defRPr/>
            </a:pPr>
            <a:fld id="{B49DDF94-2957-4921-9050-7B753D8D806A}" type="datetime1">
              <a:rPr lang="en-US" smtClean="0"/>
              <a:t>3/28/2022</a:t>
            </a:fld>
            <a:endParaRPr lang="en-US" dirty="0"/>
          </a:p>
        </p:txBody>
      </p:sp>
      <p:sp>
        <p:nvSpPr>
          <p:cNvPr id="6" name="Footer Placeholder 4">
            <a:extLst>
              <a:ext uri="{FF2B5EF4-FFF2-40B4-BE49-F238E27FC236}">
                <a16:creationId xmlns:a16="http://schemas.microsoft.com/office/drawing/2014/main" id="{1FCECB2F-3CDC-4019-AC88-BB633050F66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A00AE91-037C-49E5-9039-D3627A63E222}"/>
              </a:ext>
            </a:extLst>
          </p:cNvPr>
          <p:cNvSpPr>
            <a:spLocks noGrp="1"/>
          </p:cNvSpPr>
          <p:nvPr>
            <p:ph type="sldNum" sz="quarter" idx="12"/>
          </p:nvPr>
        </p:nvSpPr>
        <p:spPr/>
        <p:txBody>
          <a:bodyPr/>
          <a:lstStyle>
            <a:lvl1pPr>
              <a:defRPr/>
            </a:lvl1pPr>
          </a:lstStyle>
          <a:p>
            <a:pPr>
              <a:defRPr/>
            </a:pPr>
            <a:fld id="{6AD638C4-CFBB-474F-8370-B7DCFEA5A39A}" type="slidenum">
              <a:rPr lang="en-US"/>
              <a:pPr>
                <a:defRPr/>
              </a:pPr>
              <a:t>‹#›</a:t>
            </a:fld>
            <a:endParaRPr lang="en-US" dirty="0"/>
          </a:p>
        </p:txBody>
      </p:sp>
    </p:spTree>
    <p:extLst>
      <p:ext uri="{BB962C8B-B14F-4D97-AF65-F5344CB8AC3E}">
        <p14:creationId xmlns:p14="http://schemas.microsoft.com/office/powerpoint/2010/main" val="200896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oleObject" Target="../embeddings/oleObject1.bin"/><Relationship Id="rId4" Type="http://schemas.openxmlformats.org/officeDocument/2006/relationships/slideLayout" Target="../slideLayouts/slideLayout15.xml"/><Relationship Id="rId9"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A473DC-B739-4F12-BDB7-0FE4F1F872E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01ABC26-0196-445C-A585-D8000956E27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302138-B087-4707-9761-792410257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F3BDA61-BA8E-49A8-AD88-0E2204CEC354}" type="datetime1">
              <a:rPr lang="en-US" smtClean="0"/>
              <a:t>3/28/2022</a:t>
            </a:fld>
            <a:endParaRPr lang="en-US" dirty="0"/>
          </a:p>
        </p:txBody>
      </p:sp>
      <p:sp>
        <p:nvSpPr>
          <p:cNvPr id="5" name="Footer Placeholder 4">
            <a:extLst>
              <a:ext uri="{FF2B5EF4-FFF2-40B4-BE49-F238E27FC236}">
                <a16:creationId xmlns:a16="http://schemas.microsoft.com/office/drawing/2014/main" id="{9BF94386-D118-40ED-B266-D69EE0872D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4D594DD7-493E-4DC6-A7A5-0AC3714BD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C7EC47E8-8AE1-4036-BE3F-5045B7DCD9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050" name="Rectangle 224" hidden="1">
            <a:extLst>
              <a:ext uri="{FF2B5EF4-FFF2-40B4-BE49-F238E27FC236}">
                <a16:creationId xmlns:a16="http://schemas.microsoft.com/office/drawing/2014/main" id="{A3618004-56F3-4FD2-9CCE-6E6E1965132A}"/>
              </a:ext>
            </a:extLst>
          </p:cNvPr>
          <p:cNvGraphicFramePr>
            <a:graphicFrameLocks/>
          </p:cNvGraphicFramePr>
          <p:nvPr>
            <p:custDataLst>
              <p:tags r:id="rId9"/>
            </p:custDataLst>
          </p:nvPr>
        </p:nvGraphicFramePr>
        <p:xfrm>
          <a:off x="0" y="0"/>
          <a:ext cx="211138" cy="158750"/>
        </p:xfrm>
        <a:graphic>
          <a:graphicData uri="http://schemas.openxmlformats.org/presentationml/2006/ole">
            <mc:AlternateContent xmlns:mc="http://schemas.openxmlformats.org/markup-compatibility/2006">
              <mc:Choice xmlns:v="urn:schemas-microsoft-com:vml" Requires="v">
                <p:oleObj spid="_x0000_s2068" name="think-cell Slide" r:id="rId10" imgW="0" imgH="0" progId="TCLayout.ActiveDocument.1">
                  <p:embed/>
                </p:oleObj>
              </mc:Choice>
              <mc:Fallback>
                <p:oleObj name="think-cell Slide" r:id="rId10" imgW="0" imgH="0" progId="TCLayout.ActiveDocument.1">
                  <p:embed/>
                  <p:pic>
                    <p:nvPicPr>
                      <p:cNvPr id="0" name="Rectangle 2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Rectangle 11">
            <a:extLst>
              <a:ext uri="{FF2B5EF4-FFF2-40B4-BE49-F238E27FC236}">
                <a16:creationId xmlns:a16="http://schemas.microsoft.com/office/drawing/2014/main" id="{2536BCC3-2FE5-44E4-92EF-9387DBF88679}"/>
              </a:ext>
            </a:extLst>
          </p:cNvPr>
          <p:cNvSpPr>
            <a:spLocks noGrp="1" noChangeArrowheads="1"/>
          </p:cNvSpPr>
          <p:nvPr>
            <p:ph type="title"/>
          </p:nvPr>
        </p:nvSpPr>
        <p:spPr bwMode="gray">
          <a:xfrm>
            <a:off x="465138" y="428625"/>
            <a:ext cx="112537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title</a:t>
            </a:r>
          </a:p>
        </p:txBody>
      </p:sp>
      <p:cxnSp>
        <p:nvCxnSpPr>
          <p:cNvPr id="2052" name="Straight Connector 24">
            <a:extLst>
              <a:ext uri="{FF2B5EF4-FFF2-40B4-BE49-F238E27FC236}">
                <a16:creationId xmlns:a16="http://schemas.microsoft.com/office/drawing/2014/main" id="{421347B3-ED8C-4EA8-9006-484CD6B69E68}"/>
              </a:ext>
            </a:extLst>
          </p:cNvPr>
          <p:cNvCxnSpPr>
            <a:cxnSpLocks noChangeShapeType="1"/>
          </p:cNvCxnSpPr>
          <p:nvPr/>
        </p:nvCxnSpPr>
        <p:spPr bwMode="gray">
          <a:xfrm>
            <a:off x="465138" y="1033463"/>
            <a:ext cx="11253787" cy="1587"/>
          </a:xfrm>
          <a:prstGeom prst="line">
            <a:avLst/>
          </a:prstGeom>
          <a:noFill/>
          <a:ln w="12700">
            <a:solidFill>
              <a:schemeClr val="accent1"/>
            </a:solidFill>
            <a:round/>
            <a:headEnd type="none" w="lg" len="lg"/>
            <a:tailEnd type="none" w="lg" len="lg"/>
          </a:ln>
          <a:extLst>
            <a:ext uri="{909E8E84-426E-40DD-AFC4-6F175D3DCCD1}">
              <a14:hiddenFill xmlns:a14="http://schemas.microsoft.com/office/drawing/2010/main">
                <a:noFill/>
              </a14:hiddenFill>
            </a:ext>
          </a:extLst>
        </p:spPr>
      </p:cxnSp>
      <p:sp>
        <p:nvSpPr>
          <p:cNvPr id="2053" name="Text Placeholder 2">
            <a:extLst>
              <a:ext uri="{FF2B5EF4-FFF2-40B4-BE49-F238E27FC236}">
                <a16:creationId xmlns:a16="http://schemas.microsoft.com/office/drawing/2014/main" id="{0EAEB82D-E942-4445-ABC3-F40B0210809B}"/>
              </a:ext>
            </a:extLst>
          </p:cNvPr>
          <p:cNvSpPr>
            <a:spLocks noGrp="1" noChangeArrowheads="1"/>
          </p:cNvSpPr>
          <p:nvPr>
            <p:ph type="body" idx="1"/>
          </p:nvPr>
        </p:nvSpPr>
        <p:spPr bwMode="auto">
          <a:xfrm>
            <a:off x="465138" y="1412875"/>
            <a:ext cx="112537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TextBox 5">
            <a:extLst>
              <a:ext uri="{FF2B5EF4-FFF2-40B4-BE49-F238E27FC236}">
                <a16:creationId xmlns:a16="http://schemas.microsoft.com/office/drawing/2014/main" id="{9E0462D1-B5CD-4561-85D4-7C9E5C3C8182}"/>
              </a:ext>
            </a:extLst>
          </p:cNvPr>
          <p:cNvSpPr txBox="1">
            <a:spLocks noChangeArrowheads="1"/>
          </p:cNvSpPr>
          <p:nvPr userDrawn="1"/>
        </p:nvSpPr>
        <p:spPr bwMode="auto">
          <a:xfrm>
            <a:off x="482600" y="6530975"/>
            <a:ext cx="5678488" cy="98425"/>
          </a:xfrm>
          <a:prstGeom prst="rect">
            <a:avLst/>
          </a:prstGeom>
          <a:noFill/>
          <a:ln>
            <a:noFill/>
          </a:ln>
        </p:spPr>
        <p:txBody>
          <a:bodyPr lIns="0" tIns="0" rIns="0" bIns="0" anchor="b"/>
          <a:lstStyle>
            <a:lvl1pPr>
              <a:tabLst>
                <a:tab pos="228600" algn="l"/>
              </a:tabLst>
              <a:defRPr>
                <a:solidFill>
                  <a:schemeClr val="tx1"/>
                </a:solidFill>
                <a:latin typeface="Calibri" panose="020F0502020204030204" pitchFamily="34" charset="0"/>
              </a:defRPr>
            </a:lvl1pPr>
            <a:lvl2pPr marL="742950" indent="-285750">
              <a:tabLst>
                <a:tab pos="228600" algn="l"/>
              </a:tabLst>
              <a:defRPr>
                <a:solidFill>
                  <a:schemeClr val="tx1"/>
                </a:solidFill>
                <a:latin typeface="Calibri" panose="020F0502020204030204" pitchFamily="34" charset="0"/>
              </a:defRPr>
            </a:lvl2pPr>
            <a:lvl3pPr marL="1143000" indent="-228600">
              <a:tabLst>
                <a:tab pos="228600" algn="l"/>
              </a:tabLst>
              <a:defRPr>
                <a:solidFill>
                  <a:schemeClr val="tx1"/>
                </a:solidFill>
                <a:latin typeface="Calibri" panose="020F0502020204030204" pitchFamily="34" charset="0"/>
              </a:defRPr>
            </a:lvl3pPr>
            <a:lvl4pPr marL="1600200" indent="-228600">
              <a:tabLst>
                <a:tab pos="228600" algn="l"/>
              </a:tabLst>
              <a:defRPr>
                <a:solidFill>
                  <a:schemeClr val="tx1"/>
                </a:solidFill>
                <a:latin typeface="Calibri" panose="020F0502020204030204" pitchFamily="34" charset="0"/>
              </a:defRPr>
            </a:lvl4pPr>
            <a:lvl5pPr marL="2057400" indent="-228600">
              <a:tabLst>
                <a:tab pos="228600" algn="l"/>
              </a:tabLst>
              <a:defRPr>
                <a:solidFill>
                  <a:schemeClr val="tx1"/>
                </a:solidFill>
                <a:latin typeface="Calibri" panose="020F0502020204030204" pitchFamily="34" charset="0"/>
              </a:defRPr>
            </a:lvl5pPr>
            <a:lvl6pPr marL="2514600" indent="-228600" fontAlgn="base">
              <a:spcBef>
                <a:spcPct val="0"/>
              </a:spcBef>
              <a:spcAft>
                <a:spcPct val="0"/>
              </a:spcAft>
              <a:tabLst>
                <a:tab pos="228600" algn="l"/>
              </a:tabLst>
              <a:defRPr>
                <a:solidFill>
                  <a:schemeClr val="tx1"/>
                </a:solidFill>
                <a:latin typeface="Calibri" panose="020F0502020204030204" pitchFamily="34" charset="0"/>
              </a:defRPr>
            </a:lvl6pPr>
            <a:lvl7pPr marL="2971800" indent="-228600" fontAlgn="base">
              <a:spcBef>
                <a:spcPct val="0"/>
              </a:spcBef>
              <a:spcAft>
                <a:spcPct val="0"/>
              </a:spcAft>
              <a:tabLst>
                <a:tab pos="228600" algn="l"/>
              </a:tabLst>
              <a:defRPr>
                <a:solidFill>
                  <a:schemeClr val="tx1"/>
                </a:solidFill>
                <a:latin typeface="Calibri" panose="020F0502020204030204" pitchFamily="34" charset="0"/>
              </a:defRPr>
            </a:lvl7pPr>
            <a:lvl8pPr marL="3429000" indent="-228600" fontAlgn="base">
              <a:spcBef>
                <a:spcPct val="0"/>
              </a:spcBef>
              <a:spcAft>
                <a:spcPct val="0"/>
              </a:spcAft>
              <a:tabLst>
                <a:tab pos="228600" algn="l"/>
              </a:tabLst>
              <a:defRPr>
                <a:solidFill>
                  <a:schemeClr val="tx1"/>
                </a:solidFill>
                <a:latin typeface="Calibri" panose="020F0502020204030204" pitchFamily="34" charset="0"/>
              </a:defRPr>
            </a:lvl8pPr>
            <a:lvl9pPr marL="3886200" indent="-228600" fontAlgn="base">
              <a:spcBef>
                <a:spcPct val="0"/>
              </a:spcBef>
              <a:spcAft>
                <a:spcPct val="0"/>
              </a:spcAft>
              <a:tabLst>
                <a:tab pos="228600" algn="l"/>
              </a:tabLst>
              <a:defRPr>
                <a:solidFill>
                  <a:schemeClr val="tx1"/>
                </a:solidFill>
                <a:latin typeface="Calibri" panose="020F0502020204030204" pitchFamily="34" charset="0"/>
              </a:defRPr>
            </a:lvl9pPr>
          </a:lstStyle>
          <a:p>
            <a:pPr>
              <a:lnSpc>
                <a:spcPct val="90000"/>
              </a:lnSpc>
              <a:spcBef>
                <a:spcPts val="600"/>
              </a:spcBef>
              <a:buClr>
                <a:srgbClr val="00529B"/>
              </a:buClr>
              <a:buSzPct val="100000"/>
              <a:defRPr/>
            </a:pPr>
            <a:fld id="{0BE22DD3-67EF-4B1D-AFD2-BB750E215A4B}" type="slidenum">
              <a:rPr lang="en-US" altLang="en-US" sz="700" smtClean="0">
                <a:solidFill>
                  <a:srgbClr val="000000"/>
                </a:solidFill>
                <a:latin typeface="Arial" panose="020B0604020202020204" pitchFamily="34" charset="0"/>
                <a:ea typeface="MS PGothic" panose="020B0600070205080204" pitchFamily="34" charset="-128"/>
              </a:rPr>
              <a:pPr>
                <a:lnSpc>
                  <a:spcPct val="90000"/>
                </a:lnSpc>
                <a:spcBef>
                  <a:spcPts val="600"/>
                </a:spcBef>
                <a:buClr>
                  <a:srgbClr val="00529B"/>
                </a:buClr>
                <a:buSzPct val="100000"/>
                <a:defRPr/>
              </a:pPr>
              <a:t>‹#›</a:t>
            </a:fld>
            <a:r>
              <a:rPr lang="en-US" altLang="en-US" sz="700" dirty="0">
                <a:solidFill>
                  <a:srgbClr val="000000"/>
                </a:solidFill>
                <a:latin typeface="Arial" panose="020B0604020202020204" pitchFamily="34" charset="0"/>
                <a:ea typeface="MS PGothic" panose="020B0600070205080204" pitchFamily="34" charset="-128"/>
              </a:rPr>
              <a:t>	</a:t>
            </a:r>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490" r:id="rId3"/>
    <p:sldLayoutId id="2147484527" r:id="rId4"/>
    <p:sldLayoutId id="2147484491" r:id="rId5"/>
    <p:sldLayoutId id="2147484528" r:id="rId6"/>
  </p:sldLayoutIdLst>
  <p:hf hdr="0" ftr="0" dt="0"/>
  <p:txStyles>
    <p:titleStyle>
      <a:lvl1pPr algn="l" rtl="0" eaLnBrk="0" fontAlgn="base" hangingPunct="0">
        <a:spcBef>
          <a:spcPct val="0"/>
        </a:spcBef>
        <a:spcAft>
          <a:spcPct val="0"/>
        </a:spcAft>
        <a:defRPr>
          <a:solidFill>
            <a:schemeClr val="accent1"/>
          </a:solidFill>
          <a:latin typeface="+mj-lt"/>
          <a:ea typeface="+mj-ea"/>
          <a:cs typeface="+mj-cs"/>
        </a:defRPr>
      </a:lvl1pPr>
      <a:lvl2pPr algn="l" rtl="0" eaLnBrk="0" fontAlgn="base" hangingPunct="0">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algn="l" rtl="0" eaLnBrk="0" fontAlgn="base" hangingPunct="0">
        <a:spcBef>
          <a:spcPct val="31000"/>
        </a:spcBef>
        <a:spcAft>
          <a:spcPct val="0"/>
        </a:spcAft>
        <a:buClr>
          <a:schemeClr val="accent1"/>
        </a:buClr>
        <a:buSzPct val="100000"/>
        <a:defRPr lang="en-US" sz="1600" dirty="0">
          <a:solidFill>
            <a:schemeClr val="tx1"/>
          </a:solidFill>
          <a:latin typeface="+mn-lt"/>
          <a:ea typeface="+mn-ea"/>
          <a:cs typeface="+mn-cs"/>
        </a:defRPr>
      </a:lvl1pPr>
      <a:lvl2pPr marL="179388" indent="-179388" algn="l" rtl="0" eaLnBrk="0" fontAlgn="base" hangingPunct="0">
        <a:spcBef>
          <a:spcPct val="31000"/>
        </a:spcBef>
        <a:spcAft>
          <a:spcPct val="0"/>
        </a:spcAft>
        <a:buClr>
          <a:schemeClr val="tx2"/>
        </a:buClr>
        <a:buSzPct val="100000"/>
        <a:buFont typeface="Wingdings" panose="05000000000000000000" pitchFamily="2" charset="2"/>
        <a:buChar char="§"/>
        <a:defRPr lang="en-US" sz="1600" dirty="0">
          <a:solidFill>
            <a:schemeClr val="tx1"/>
          </a:solidFill>
          <a:latin typeface="+mn-lt"/>
          <a:ea typeface="+mn-ea"/>
          <a:cs typeface="+mn-cs"/>
        </a:defRPr>
      </a:lvl2pPr>
      <a:lvl3pPr marL="358775" indent="-179388" algn="l" rtl="0" eaLnBrk="0" fontAlgn="base" hangingPunct="0">
        <a:spcBef>
          <a:spcPct val="31000"/>
        </a:spcBef>
        <a:spcAft>
          <a:spcPct val="0"/>
        </a:spcAft>
        <a:buClr>
          <a:schemeClr val="tx1"/>
        </a:buClr>
        <a:buSzPct val="100000"/>
        <a:buFont typeface="Arial" panose="020B0604020202020204" pitchFamily="34" charset="0"/>
        <a:buChar char="–"/>
        <a:defRPr lang="en-US" sz="1600" dirty="0">
          <a:solidFill>
            <a:schemeClr val="tx1"/>
          </a:solidFill>
          <a:latin typeface="+mn-lt"/>
          <a:ea typeface="+mn-ea"/>
          <a:cs typeface="+mn-cs"/>
        </a:defRPr>
      </a:lvl3pPr>
      <a:lvl4pPr marL="539750" indent="-179388" algn="l" rtl="0" eaLnBrk="0" fontAlgn="base" hangingPunct="0">
        <a:spcBef>
          <a:spcPct val="31000"/>
        </a:spcBef>
        <a:spcAft>
          <a:spcPct val="0"/>
        </a:spcAft>
        <a:buClr>
          <a:schemeClr val="tx1"/>
        </a:buClr>
        <a:buSzPct val="100000"/>
        <a:buFont typeface="Arial" panose="020B0604020202020204" pitchFamily="34" charset="0"/>
        <a:buChar char="•"/>
        <a:defRPr lang="en-US" sz="1600" dirty="0">
          <a:solidFill>
            <a:schemeClr val="tx1"/>
          </a:solidFill>
          <a:latin typeface="+mn-lt"/>
          <a:ea typeface="+mn-ea"/>
          <a:cs typeface="+mn-cs"/>
        </a:defRPr>
      </a:lvl4pPr>
      <a:lvl5pPr marL="719138" indent="-179388" algn="l" rtl="0" eaLnBrk="0" fontAlgn="base" hangingPunct="0">
        <a:spcBef>
          <a:spcPct val="31000"/>
        </a:spcBef>
        <a:spcAft>
          <a:spcPct val="0"/>
        </a:spcAft>
        <a:buClr>
          <a:schemeClr val="tx1"/>
        </a:buClr>
        <a:buSzPct val="100000"/>
        <a:buFont typeface="Arial" panose="020B0604020202020204" pitchFamily="34" charset="0"/>
        <a:buChar char="–"/>
        <a:defRPr lang="en-US" sz="160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41EC4A1-3AA5-430D-A82B-FA1885A290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40EFB59C-D120-4503-98B3-A1704676FBC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9861A32-B475-4B8C-8F99-10867B31A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233A979-06E4-49EF-A12A-0CCBFAAA6E43}" type="datetime1">
              <a:rPr lang="en-US" smtClean="0"/>
              <a:t>3/28/2022</a:t>
            </a:fld>
            <a:endParaRPr lang="en-US" dirty="0"/>
          </a:p>
        </p:txBody>
      </p:sp>
      <p:sp>
        <p:nvSpPr>
          <p:cNvPr id="5" name="Footer Placeholder 4">
            <a:extLst>
              <a:ext uri="{FF2B5EF4-FFF2-40B4-BE49-F238E27FC236}">
                <a16:creationId xmlns:a16="http://schemas.microsoft.com/office/drawing/2014/main" id="{313412E6-7CBD-41C7-A7A0-4D64351DE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79B2B87B-7657-4F59-BF2D-7DE0562D9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620C0BCC-630B-47EC-95D3-E805A856B5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F67F8CD1-5A57-4D16-A9B9-95FE885E7F2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19B6F4CB-6A69-48DB-9986-4C84177B51D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716B01-26C2-42B7-86DA-FF49C3375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B36C260-90D9-4867-A1F9-18BD9EAB9BCD}" type="datetime1">
              <a:rPr lang="en-US" smtClean="0"/>
              <a:t>3/28/2022</a:t>
            </a:fld>
            <a:endParaRPr lang="en-US" dirty="0"/>
          </a:p>
        </p:txBody>
      </p:sp>
      <p:sp>
        <p:nvSpPr>
          <p:cNvPr id="5" name="Footer Placeholder 4">
            <a:extLst>
              <a:ext uri="{FF2B5EF4-FFF2-40B4-BE49-F238E27FC236}">
                <a16:creationId xmlns:a16="http://schemas.microsoft.com/office/drawing/2014/main" id="{4E2E2ADD-5F67-489E-8D16-3BA75D37A1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5B8FC377-1FD7-4F41-BABC-08EB6E07C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DA2FB72E-B324-4298-9AF2-B60CC96FF7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A4452BD9-CDBC-47E4-B70E-ADD9CE6137C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E34258E-14D5-40AB-AD1C-23217815EB6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464011-5ECB-475D-BEE3-5A2D67096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480AFDC-AD1B-46EF-B344-ACC67FBBDC7F}" type="datetime1">
              <a:rPr lang="en-US" smtClean="0"/>
              <a:t>3/28/2022</a:t>
            </a:fld>
            <a:endParaRPr lang="en-US" dirty="0"/>
          </a:p>
        </p:txBody>
      </p:sp>
      <p:sp>
        <p:nvSpPr>
          <p:cNvPr id="5" name="Footer Placeholder 4">
            <a:extLst>
              <a:ext uri="{FF2B5EF4-FFF2-40B4-BE49-F238E27FC236}">
                <a16:creationId xmlns:a16="http://schemas.microsoft.com/office/drawing/2014/main" id="{EB108471-A8D1-4928-A0A5-45F7B85D2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458CC70-FC19-44D7-B2D7-185793F8B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CC392642-5812-4218-86F1-95BDA42702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usinesswire.com/news/home/20210323005370/en/Total-Identity-Fraud-Losses-Soar-to-56-Billion-in-202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leginfo.legislature.ca.gov/faces/codes_displaySection.xhtml?sectionNum=11019.9.&amp;lawCod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eginfo.legislature.ca.gov/faces/codes_displaySection.xhtml?sectionNum=1798.85.&amp;lawCode=CIV" TargetMode="External"/><Relationship Id="rId5" Type="http://schemas.openxmlformats.org/officeDocument/2006/relationships/hyperlink" Target="https://leginfo.legislature.ca.gov/faces/codes_displaySection.xhtml?sectionNum=1798.29.&amp;lawCode=CIV" TargetMode="External"/><Relationship Id="rId4" Type="http://schemas.openxmlformats.org/officeDocument/2006/relationships/hyperlink" Target="https://leginfo.legislature.ca.gov/faces/codes_displaySection.xhtml?sectionNum=1798.&amp;nodeTreePath=8.4.29.1.1&amp;lawCode=CI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cdt.ca.gov/policy/sim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0BA2-262C-4E80-A661-18ABBD41A2F0}"/>
              </a:ext>
            </a:extLst>
          </p:cNvPr>
          <p:cNvSpPr>
            <a:spLocks noGrp="1"/>
          </p:cNvSpPr>
          <p:nvPr>
            <p:ph type="ctrTitle"/>
          </p:nvPr>
        </p:nvSpPr>
        <p:spPr>
          <a:xfrm>
            <a:off x="6183313" y="5918200"/>
            <a:ext cx="6008687" cy="649288"/>
          </a:xfrm>
        </p:spPr>
        <p:txBody>
          <a:bodyPr rtlCol="0">
            <a:norm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Office</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Information Security</a:t>
            </a:r>
          </a:p>
        </p:txBody>
      </p:sp>
      <p:sp>
        <p:nvSpPr>
          <p:cNvPr id="3" name="Subtitle 2">
            <a:extLst>
              <a:ext uri="{FF2B5EF4-FFF2-40B4-BE49-F238E27FC236}">
                <a16:creationId xmlns:a16="http://schemas.microsoft.com/office/drawing/2014/main" id="{406AFBD6-4C61-40DD-8F1B-466AE620B41B}"/>
              </a:ext>
            </a:extLst>
          </p:cNvPr>
          <p:cNvSpPr>
            <a:spLocks noGrp="1"/>
          </p:cNvSpPr>
          <p:nvPr>
            <p:ph type="subTitle" idx="1"/>
          </p:nvPr>
        </p:nvSpPr>
        <p:spPr>
          <a:xfrm>
            <a:off x="3770313" y="2466975"/>
            <a:ext cx="8421687" cy="3197225"/>
          </a:xfrm>
        </p:spPr>
        <p:txBody>
          <a:bodyPr rtlCol="0">
            <a:normAutofit fontScale="85000" lnSpcReduction="20000"/>
          </a:bodyPr>
          <a:lstStyle/>
          <a:p>
            <a:pPr eaLnBrk="1" fontAlgn="auto" hangingPunct="1">
              <a:spcAft>
                <a:spcPts val="0"/>
              </a:spcAft>
              <a:defRPr/>
            </a:pPr>
            <a:endParaRPr lang="en-US" dirty="0">
              <a:solidFill>
                <a:schemeClr val="bg1"/>
              </a:solidFill>
            </a:endParaRPr>
          </a:p>
          <a:p>
            <a:pPr eaLnBrk="1" fontAlgn="auto" hangingPunct="1">
              <a:spcAft>
                <a:spcPts val="0"/>
              </a:spcAft>
              <a:defRPr/>
            </a:pPr>
            <a:r>
              <a:rPr lang="en-US" sz="5200" dirty="0">
                <a:latin typeface="Arial" panose="020B0604020202020204" pitchFamily="34" charset="0"/>
                <a:cs typeface="Arial" panose="020B0604020202020204" pitchFamily="34" charset="0"/>
              </a:rPr>
              <a:t>Protecting Privacy in State Government</a:t>
            </a:r>
          </a:p>
          <a:p>
            <a:pPr eaLnBrk="1" fontAlgn="auto" hangingPunct="1">
              <a:spcAft>
                <a:spcPts val="0"/>
              </a:spcAft>
              <a:defRPr/>
            </a:pPr>
            <a:endParaRPr lang="en-US" sz="5200" dirty="0"/>
          </a:p>
          <a:p>
            <a:pPr eaLnBrk="1" fontAlgn="auto" hangingPunct="1">
              <a:spcAft>
                <a:spcPts val="0"/>
              </a:spcAft>
              <a:defRPr/>
            </a:pPr>
            <a:r>
              <a:rPr lang="en-US" sz="5200" dirty="0">
                <a:latin typeface="Arial" panose="020B0604020202020204" pitchFamily="34" charset="0"/>
                <a:cs typeface="Arial" panose="020B0604020202020204" pitchFamily="34" charset="0"/>
              </a:rPr>
              <a:t>Basic Training for </a:t>
            </a:r>
          </a:p>
          <a:p>
            <a:pPr eaLnBrk="1" fontAlgn="auto" hangingPunct="1">
              <a:spcAft>
                <a:spcPts val="0"/>
              </a:spcAft>
              <a:defRPr/>
            </a:pPr>
            <a:r>
              <a:rPr lang="en-US" sz="5200" dirty="0">
                <a:latin typeface="Arial" panose="020B0604020202020204" pitchFamily="34" charset="0"/>
                <a:cs typeface="Arial" panose="020B0604020202020204" pitchFamily="34" charset="0"/>
              </a:rPr>
              <a:t>California State Employees</a:t>
            </a:r>
          </a:p>
          <a:p>
            <a:pPr eaLnBrk="1" fontAlgn="auto" hangingPunct="1">
              <a:spcAft>
                <a:spcPts val="0"/>
              </a:spcAft>
              <a:defRPr/>
            </a:pPr>
            <a:endParaRPr lang="en-US" dirty="0">
              <a:solidFill>
                <a:schemeClr val="bg1"/>
              </a:solidFill>
            </a:endParaRPr>
          </a:p>
          <a:p>
            <a:pPr eaLnBrk="1" fontAlgn="auto" hangingPunct="1">
              <a:spcAft>
                <a:spcPts val="0"/>
              </a:spcAft>
              <a:defRPr/>
            </a:pPr>
            <a:endParaRPr lang="en-US" dirty="0">
              <a:solidFill>
                <a:schemeClr val="bg1"/>
              </a:solidFill>
            </a:endParaRPr>
          </a:p>
        </p:txBody>
      </p:sp>
      <p:pic>
        <p:nvPicPr>
          <p:cNvPr id="12292" name="Picture 4">
            <a:extLst>
              <a:ext uri="{FF2B5EF4-FFF2-40B4-BE49-F238E27FC236}">
                <a16:creationId xmlns:a16="http://schemas.microsoft.com/office/drawing/2014/main" id="{EECB64EF-1DB5-4327-AE08-2FEFE7C3B82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75" y="141288"/>
            <a:ext cx="163830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C8AABF1C-595E-456E-8643-F8CC0067539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9E51B088-19A2-4834-A920-91D9FDB1D451}"/>
              </a:ext>
            </a:extLst>
          </p:cNvPr>
          <p:cNvSpPr>
            <a:spLocks noGrp="1"/>
          </p:cNvSpPr>
          <p:nvPr>
            <p:ph type="title"/>
          </p:nvPr>
        </p:nvSpPr>
        <p:spPr>
          <a:xfrm>
            <a:off x="66675" y="44450"/>
            <a:ext cx="11363325" cy="701675"/>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Impact of ID theft on economy</a:t>
            </a:r>
          </a:p>
        </p:txBody>
      </p:sp>
      <p:sp>
        <p:nvSpPr>
          <p:cNvPr id="30726" name="TextBox 8">
            <a:extLst>
              <a:ext uri="{FF2B5EF4-FFF2-40B4-BE49-F238E27FC236}">
                <a16:creationId xmlns:a16="http://schemas.microsoft.com/office/drawing/2014/main" id="{F935D6BD-6F5E-4D55-88B6-84CDC291FAC3}"/>
              </a:ext>
            </a:extLst>
          </p:cNvPr>
          <p:cNvSpPr txBox="1">
            <a:spLocks noChangeArrowheads="1"/>
          </p:cNvSpPr>
          <p:nvPr/>
        </p:nvSpPr>
        <p:spPr bwMode="auto">
          <a:xfrm>
            <a:off x="-295275" y="758825"/>
            <a:ext cx="126460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ts val="600"/>
              </a:spcBef>
            </a:pPr>
            <a:r>
              <a:rPr lang="en-US" altLang="en-US" sz="3200" dirty="0">
                <a:latin typeface="Arial" panose="020B0604020202020204" pitchFamily="34" charset="0"/>
                <a:cs typeface="Arial" panose="020B0604020202020204" pitchFamily="34" charset="0"/>
              </a:rPr>
              <a:t>$56 billion loss in 2020 and 49 million consumers falling victim</a:t>
            </a:r>
          </a:p>
          <a:p>
            <a:pPr lvl="1" eaLnBrk="1" hangingPunct="1">
              <a:lnSpc>
                <a:spcPct val="100000"/>
              </a:lnSpc>
              <a:spcBef>
                <a:spcPct val="0"/>
              </a:spcBef>
            </a:pPr>
            <a:endParaRPr lang="en-US" altLang="en-US" sz="3200" dirty="0">
              <a:latin typeface="Arial" panose="020B0604020202020204" pitchFamily="34" charset="0"/>
              <a:cs typeface="Arial" panose="020B0604020202020204" pitchFamily="34" charset="0"/>
            </a:endParaRPr>
          </a:p>
          <a:p>
            <a:pPr lvl="1" eaLnBrk="1" hangingPunct="1">
              <a:lnSpc>
                <a:spcPct val="100000"/>
              </a:lnSpc>
              <a:spcBef>
                <a:spcPts val="200"/>
              </a:spcBef>
            </a:pPr>
            <a:r>
              <a:rPr lang="en-US" altLang="en-US" sz="3200" dirty="0">
                <a:latin typeface="Arial" panose="020B0604020202020204" pitchFamily="34" charset="0"/>
                <a:cs typeface="Arial" panose="020B0604020202020204" pitchFamily="34" charset="0"/>
              </a:rPr>
              <a:t>Roughly $13 billion in losses were due to cybercriminals stealing personally information to use it for their own gains, such as through data breaches</a:t>
            </a:r>
          </a:p>
          <a:p>
            <a:pPr lvl="1" eaLnBrk="1" hangingPunct="1">
              <a:lnSpc>
                <a:spcPct val="100000"/>
              </a:lnSpc>
              <a:spcBef>
                <a:spcPct val="0"/>
              </a:spcBef>
            </a:pPr>
            <a:endParaRPr lang="en-US" altLang="en-US" sz="3200" dirty="0">
              <a:latin typeface="Arial" panose="020B0604020202020204" pitchFamily="34" charset="0"/>
              <a:cs typeface="Arial" panose="020B0604020202020204" pitchFamily="34" charset="0"/>
            </a:endParaRPr>
          </a:p>
          <a:p>
            <a:pPr lvl="1" eaLnBrk="1" hangingPunct="1">
              <a:lnSpc>
                <a:spcPct val="100000"/>
              </a:lnSpc>
              <a:spcBef>
                <a:spcPct val="0"/>
              </a:spcBef>
            </a:pPr>
            <a:r>
              <a:rPr lang="en-US" altLang="en-US" sz="3200" dirty="0">
                <a:latin typeface="Arial" panose="020B0604020202020204" pitchFamily="34" charset="0"/>
                <a:cs typeface="Arial" panose="020B0604020202020204" pitchFamily="34" charset="0"/>
              </a:rPr>
              <a:t>$43 billion, stemmed from identity theft scams where criminals interacted directly with consumers to steal their information through methods such as robocalls and phishing emails</a:t>
            </a:r>
          </a:p>
          <a:p>
            <a:pPr lvl="1" eaLnBrk="1" hangingPunct="1">
              <a:lnSpc>
                <a:spcPct val="100000"/>
              </a:lnSpc>
              <a:spcBef>
                <a:spcPct val="0"/>
              </a:spcBef>
            </a:pPr>
            <a:endParaRPr lang="en-US" altLang="en-US" sz="3200" dirty="0">
              <a:latin typeface="Arial" panose="020B0604020202020204" pitchFamily="34" charset="0"/>
              <a:cs typeface="Arial" panose="020B0604020202020204" pitchFamily="34" charset="0"/>
            </a:endParaRPr>
          </a:p>
          <a:p>
            <a:pPr lvl="1" eaLnBrk="1" hangingPunct="1">
              <a:lnSpc>
                <a:spcPct val="100000"/>
              </a:lnSpc>
              <a:spcBef>
                <a:spcPct val="0"/>
              </a:spcBef>
            </a:pPr>
            <a:r>
              <a:rPr lang="en-US" altLang="en-US" sz="3200" dirty="0">
                <a:latin typeface="Arial" panose="020B0604020202020204" pitchFamily="34" charset="0"/>
                <a:cs typeface="Arial" panose="020B0604020202020204" pitchFamily="34" charset="0"/>
              </a:rPr>
              <a:t>Victims of these scams lost $1,100 on average. </a:t>
            </a:r>
          </a:p>
        </p:txBody>
      </p:sp>
      <p:sp>
        <p:nvSpPr>
          <p:cNvPr id="30727" name="TextBox 9">
            <a:extLst>
              <a:ext uri="{FF2B5EF4-FFF2-40B4-BE49-F238E27FC236}">
                <a16:creationId xmlns:a16="http://schemas.microsoft.com/office/drawing/2014/main" id="{62528C25-A9AD-4A7B-9897-CD32CD01F336}"/>
              </a:ext>
            </a:extLst>
          </p:cNvPr>
          <p:cNvSpPr txBox="1">
            <a:spLocks noChangeArrowheads="1"/>
          </p:cNvSpPr>
          <p:nvPr/>
        </p:nvSpPr>
        <p:spPr bwMode="auto">
          <a:xfrm>
            <a:off x="1625600" y="6296025"/>
            <a:ext cx="894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3E4855"/>
                </a:solidFill>
                <a:latin typeface="Arial Narrow" panose="020B0606020202030204" pitchFamily="34" charset="0"/>
              </a:rPr>
              <a:t>Source:   </a:t>
            </a:r>
            <a:r>
              <a:rPr lang="en-US" altLang="en-US" sz="1800" dirty="0">
                <a:solidFill>
                  <a:srgbClr val="6258FF"/>
                </a:solidFill>
                <a:latin typeface="Arial Narrow" panose="020B0606020202030204" pitchFamily="34" charset="0"/>
                <a:hlinkClick r:id="rId4"/>
              </a:rPr>
              <a:t>2021 Identity Fraud Study by Javelin Strategy &amp; Research</a:t>
            </a:r>
            <a:r>
              <a:rPr lang="en-US" altLang="en-US" sz="1800" dirty="0">
                <a:solidFill>
                  <a:srgbClr val="3E4855"/>
                </a:solidFill>
                <a:latin typeface="Arial Narrow" panose="020B0606020202030204" pitchFamily="34" charset="0"/>
              </a:rPr>
              <a:t> </a:t>
            </a:r>
          </a:p>
          <a:p>
            <a:pPr eaLnBrk="1" hangingPunct="1">
              <a:lnSpc>
                <a:spcPct val="100000"/>
              </a:lnSpc>
              <a:spcBef>
                <a:spcPct val="0"/>
              </a:spcBef>
              <a:buFontTx/>
              <a:buNone/>
            </a:pPr>
            <a:endParaRPr lang="en-US" altLang="en-US" sz="1800" dirty="0"/>
          </a:p>
        </p:txBody>
      </p:sp>
      <p:sp>
        <p:nvSpPr>
          <p:cNvPr id="7" name="Slide Number Placeholder 6">
            <a:extLst>
              <a:ext uri="{FF2B5EF4-FFF2-40B4-BE49-F238E27FC236}">
                <a16:creationId xmlns:a16="http://schemas.microsoft.com/office/drawing/2014/main" id="{9102330A-AEB4-4750-A06F-1EDBCB907B81}"/>
              </a:ext>
            </a:extLst>
          </p:cNvPr>
          <p:cNvSpPr>
            <a:spLocks noGrp="1"/>
          </p:cNvSpPr>
          <p:nvPr>
            <p:ph type="sldNum" sz="quarter" idx="12"/>
          </p:nvPr>
        </p:nvSpPr>
        <p:spPr/>
        <p:txBody>
          <a:bodyPr/>
          <a:lstStyle/>
          <a:p>
            <a:pPr>
              <a:defRPr/>
            </a:pPr>
            <a:fld id="{BC4BBE33-116E-4ECB-8CBC-0277ED2EE810}" type="slidenum">
              <a:rPr lang="en-US">
                <a:solidFill>
                  <a:schemeClr val="tx1">
                    <a:tint val="75000"/>
                  </a:schemeClr>
                </a:solidFill>
              </a:rPr>
              <a:pPr>
                <a:defRPr/>
              </a:pPr>
              <a:t>10</a:t>
            </a:fld>
            <a:endParaRPr lang="en-US" dirty="0">
              <a:solidFill>
                <a:schemeClr val="tx1">
                  <a:tint val="75000"/>
                </a:schemeClr>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2148952F-822F-4413-8B8B-A48FFF5889B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8C6E6BB-2A9D-454D-B36A-B13F205BE03F}"/>
              </a:ext>
            </a:extLst>
          </p:cNvPr>
          <p:cNvSpPr>
            <a:spLocks noGrp="1"/>
          </p:cNvSpPr>
          <p:nvPr>
            <p:ph type="title"/>
          </p:nvPr>
        </p:nvSpPr>
        <p:spPr>
          <a:xfrm>
            <a:off x="879475" y="1876425"/>
            <a:ext cx="10039350" cy="773113"/>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State government privacy laws</a:t>
            </a:r>
          </a:p>
        </p:txBody>
      </p:sp>
      <p:sp>
        <p:nvSpPr>
          <p:cNvPr id="7" name="Slide Number Placeholder 6">
            <a:extLst>
              <a:ext uri="{FF2B5EF4-FFF2-40B4-BE49-F238E27FC236}">
                <a16:creationId xmlns:a16="http://schemas.microsoft.com/office/drawing/2014/main" id="{30E129BE-EDC8-4B24-B46B-B332D0F8F62E}"/>
              </a:ext>
            </a:extLst>
          </p:cNvPr>
          <p:cNvSpPr>
            <a:spLocks noGrp="1"/>
          </p:cNvSpPr>
          <p:nvPr>
            <p:ph type="sldNum" sz="quarter" idx="12"/>
          </p:nvPr>
        </p:nvSpPr>
        <p:spPr/>
        <p:txBody>
          <a:bodyPr/>
          <a:lstStyle/>
          <a:p>
            <a:pPr>
              <a:defRPr/>
            </a:pPr>
            <a:fld id="{188B669B-FA3A-42EB-BBB8-15722D75A8E0}" type="slidenum">
              <a:rPr lang="en-US">
                <a:solidFill>
                  <a:schemeClr val="tx1">
                    <a:tint val="75000"/>
                  </a:schemeClr>
                </a:solidFill>
              </a:rPr>
              <a:pPr>
                <a:defRPr/>
              </a:pPr>
              <a:t>11</a:t>
            </a:fld>
            <a:endParaRPr lang="en-US" dirty="0">
              <a:solidFill>
                <a:schemeClr val="tx1">
                  <a:tint val="75000"/>
                </a:schemeClr>
              </a:solidFill>
            </a:endParaRPr>
          </a:p>
        </p:txBody>
      </p:sp>
      <p:sp>
        <p:nvSpPr>
          <p:cNvPr id="32773" name="Rectangle 3">
            <a:extLst>
              <a:ext uri="{FF2B5EF4-FFF2-40B4-BE49-F238E27FC236}">
                <a16:creationId xmlns:a16="http://schemas.microsoft.com/office/drawing/2014/main" id="{662EA810-78B8-462F-831E-415641FB3558}"/>
              </a:ext>
            </a:extLst>
          </p:cNvPr>
          <p:cNvSpPr txBox="1">
            <a:spLocks noChangeArrowheads="1"/>
          </p:cNvSpPr>
          <p:nvPr/>
        </p:nvSpPr>
        <p:spPr bwMode="auto">
          <a:xfrm>
            <a:off x="1176338" y="3106738"/>
            <a:ext cx="9742487"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4400" dirty="0">
                <a:latin typeface="Arial" panose="020B0604020202020204" pitchFamily="34" charset="0"/>
                <a:cs typeface="Arial" panose="020B0604020202020204" pitchFamily="34" charset="0"/>
              </a:rPr>
              <a:t>General Privacy Laws </a:t>
            </a:r>
          </a:p>
          <a:p>
            <a:pPr algn="ctr" eaLnBrk="1" hangingPunct="1">
              <a:buFont typeface="Arial" panose="020B0604020202020204" pitchFamily="34" charset="0"/>
              <a:buNone/>
            </a:pPr>
            <a:r>
              <a:rPr lang="en-US" altLang="en-US" sz="4400" dirty="0">
                <a:latin typeface="Arial" panose="020B0604020202020204" pitchFamily="34" charset="0"/>
                <a:cs typeface="Arial" panose="020B0604020202020204" pitchFamily="34" charset="0"/>
              </a:rPr>
              <a:t>for </a:t>
            </a:r>
          </a:p>
          <a:p>
            <a:pPr algn="ctr" eaLnBrk="1" hangingPunct="1">
              <a:buFont typeface="Arial" panose="020B0604020202020204" pitchFamily="34" charset="0"/>
              <a:buNone/>
            </a:pPr>
            <a:r>
              <a:rPr lang="en-US" altLang="en-US" sz="4400" dirty="0">
                <a:latin typeface="Arial" panose="020B0604020202020204" pitchFamily="34" charset="0"/>
                <a:cs typeface="Arial" panose="020B0604020202020204" pitchFamily="34" charset="0"/>
              </a:rPr>
              <a:t>All California State Agencies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B5B58E72-E87E-407B-9771-D8F82EC05DE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D9789A0-7BFC-4524-9084-0288E317BCE7}"/>
              </a:ext>
            </a:extLst>
          </p:cNvPr>
          <p:cNvSpPr>
            <a:spLocks noGrp="1"/>
          </p:cNvSpPr>
          <p:nvPr>
            <p:ph type="title"/>
          </p:nvPr>
        </p:nvSpPr>
        <p:spPr>
          <a:xfrm>
            <a:off x="-304800" y="31750"/>
            <a:ext cx="12344400" cy="1017588"/>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State government Privacy Laws continued</a:t>
            </a:r>
          </a:p>
        </p:txBody>
      </p:sp>
      <p:sp>
        <p:nvSpPr>
          <p:cNvPr id="7" name="Slide Number Placeholder 6">
            <a:extLst>
              <a:ext uri="{FF2B5EF4-FFF2-40B4-BE49-F238E27FC236}">
                <a16:creationId xmlns:a16="http://schemas.microsoft.com/office/drawing/2014/main" id="{D2D6FA51-A5CA-40E9-91C2-E5E50F8DF163}"/>
              </a:ext>
            </a:extLst>
          </p:cNvPr>
          <p:cNvSpPr>
            <a:spLocks noGrp="1"/>
          </p:cNvSpPr>
          <p:nvPr>
            <p:ph type="sldNum" sz="quarter" idx="12"/>
          </p:nvPr>
        </p:nvSpPr>
        <p:spPr/>
        <p:txBody>
          <a:bodyPr/>
          <a:lstStyle/>
          <a:p>
            <a:pPr>
              <a:defRPr/>
            </a:pPr>
            <a:fld id="{6AF980D7-1B99-4EC5-A562-8B12D2EAEDEB}" type="slidenum">
              <a:rPr lang="en-US">
                <a:solidFill>
                  <a:schemeClr val="tx1">
                    <a:tint val="75000"/>
                  </a:schemeClr>
                </a:solidFill>
              </a:rPr>
              <a:pPr>
                <a:defRPr/>
              </a:pPr>
              <a:t>12</a:t>
            </a:fld>
            <a:endParaRPr lang="en-US" dirty="0">
              <a:solidFill>
                <a:schemeClr val="tx1">
                  <a:tint val="75000"/>
                </a:schemeClr>
              </a:solidFill>
            </a:endParaRPr>
          </a:p>
        </p:txBody>
      </p:sp>
      <p:sp>
        <p:nvSpPr>
          <p:cNvPr id="34821" name="Rectangle 3">
            <a:extLst>
              <a:ext uri="{FF2B5EF4-FFF2-40B4-BE49-F238E27FC236}">
                <a16:creationId xmlns:a16="http://schemas.microsoft.com/office/drawing/2014/main" id="{D03EBAE6-C674-4BDC-8B06-73C702FB704F}"/>
              </a:ext>
            </a:extLst>
          </p:cNvPr>
          <p:cNvSpPr txBox="1">
            <a:spLocks noChangeArrowheads="1"/>
          </p:cNvSpPr>
          <p:nvPr/>
        </p:nvSpPr>
        <p:spPr bwMode="auto">
          <a:xfrm>
            <a:off x="588963" y="1049338"/>
            <a:ext cx="10823575"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000" dirty="0">
                <a:latin typeface="Arial" panose="020B0604020202020204" pitchFamily="34" charset="0"/>
                <a:cs typeface="Arial" panose="020B0604020202020204" pitchFamily="34" charset="0"/>
              </a:rPr>
              <a:t>CA Information Practices Act of 1977 </a:t>
            </a:r>
          </a:p>
          <a:p>
            <a:pPr lvl="1" eaLnBrk="1" hangingPunct="1"/>
            <a:r>
              <a:rPr lang="en-US" altLang="en-US" sz="4000" dirty="0">
                <a:latin typeface="Arial" panose="020B0604020202020204" pitchFamily="34" charset="0"/>
                <a:cs typeface="Arial" panose="020B0604020202020204" pitchFamily="34" charset="0"/>
              </a:rPr>
              <a:t>Civil Code §</a:t>
            </a:r>
            <a:r>
              <a:rPr lang="en-US" altLang="en-US" sz="4000" dirty="0">
                <a:latin typeface="Arial" panose="020B0604020202020204" pitchFamily="34" charset="0"/>
                <a:cs typeface="Arial" panose="020B0604020202020204" pitchFamily="34" charset="0"/>
                <a:hlinkClick r:id="rId4"/>
              </a:rPr>
              <a:t>1798</a:t>
            </a:r>
            <a:r>
              <a:rPr lang="en-US" altLang="en-US" sz="4000" dirty="0">
                <a:latin typeface="Arial" panose="020B0604020202020204" pitchFamily="34" charset="0"/>
                <a:cs typeface="Arial" panose="020B0604020202020204" pitchFamily="34" charset="0"/>
              </a:rPr>
              <a:t> et seq.</a:t>
            </a:r>
          </a:p>
          <a:p>
            <a:pPr lvl="1" eaLnBrk="1" hangingPunct="1"/>
            <a:r>
              <a:rPr lang="en-US" altLang="en-US" sz="4000" dirty="0">
                <a:latin typeface="Arial" panose="020B0604020202020204" pitchFamily="34" charset="0"/>
                <a:cs typeface="Arial" panose="020B0604020202020204" pitchFamily="34" charset="0"/>
              </a:rPr>
              <a:t>Includes breach notice law §</a:t>
            </a:r>
            <a:r>
              <a:rPr lang="en-US" altLang="en-US" sz="4000" dirty="0">
                <a:latin typeface="Arial" panose="020B0604020202020204" pitchFamily="34" charset="0"/>
                <a:cs typeface="Arial" panose="020B0604020202020204" pitchFamily="34" charset="0"/>
                <a:hlinkClick r:id="rId5"/>
              </a:rPr>
              <a:t>1798.29</a:t>
            </a:r>
            <a:endParaRPr lang="en-US" altLang="en-US" sz="4000"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CA Medical Information Confidentiality Act</a:t>
            </a:r>
          </a:p>
          <a:p>
            <a:pPr lvl="1" eaLnBrk="1" hangingPunct="1"/>
            <a:r>
              <a:rPr lang="en-US" altLang="en-US" sz="4000" dirty="0">
                <a:latin typeface="Arial" panose="020B0604020202020204" pitchFamily="34" charset="0"/>
                <a:cs typeface="Arial" panose="020B0604020202020204" pitchFamily="34" charset="0"/>
              </a:rPr>
              <a:t>Civil Code §</a:t>
            </a:r>
            <a:r>
              <a:rPr lang="en-US" altLang="en-US" sz="4000" dirty="0">
                <a:latin typeface="Arial" panose="020B0604020202020204" pitchFamily="34" charset="0"/>
                <a:cs typeface="Arial" panose="020B0604020202020204" pitchFamily="34" charset="0"/>
                <a:hlinkClick r:id="rId6"/>
              </a:rPr>
              <a:t>1798.85-1798.86</a:t>
            </a:r>
            <a:endParaRPr lang="en-US" altLang="en-US" sz="4000" dirty="0">
              <a:latin typeface="Arial" panose="020B0604020202020204" pitchFamily="34" charset="0"/>
              <a:cs typeface="Arial" panose="020B0604020202020204" pitchFamily="34" charset="0"/>
            </a:endParaRPr>
          </a:p>
          <a:p>
            <a:pPr lvl="1" eaLnBrk="1" hangingPunct="1"/>
            <a:r>
              <a:rPr lang="en-US" altLang="en-US" sz="4000" dirty="0">
                <a:latin typeface="Arial" panose="020B0604020202020204" pitchFamily="34" charset="0"/>
                <a:cs typeface="Arial" panose="020B0604020202020204" pitchFamily="34" charset="0"/>
              </a:rPr>
              <a:t>Social Security Number Confidentiality Act §</a:t>
            </a:r>
            <a:r>
              <a:rPr lang="en-US" altLang="en-US" sz="4000" dirty="0">
                <a:latin typeface="Arial" panose="020B0604020202020204" pitchFamily="34" charset="0"/>
                <a:cs typeface="Arial" panose="020B0604020202020204" pitchFamily="34" charset="0"/>
                <a:hlinkClick r:id="rId6"/>
              </a:rPr>
              <a:t>1798.85-1798.86</a:t>
            </a:r>
            <a:endParaRPr lang="en-US" altLang="en-US" sz="4000"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Privacy Policies</a:t>
            </a:r>
          </a:p>
          <a:p>
            <a:pPr lvl="1" eaLnBrk="1" hangingPunct="1"/>
            <a:r>
              <a:rPr lang="en-US" altLang="en-US" sz="4000" dirty="0">
                <a:latin typeface="Arial" panose="020B0604020202020204" pitchFamily="34" charset="0"/>
                <a:cs typeface="Arial" panose="020B0604020202020204" pitchFamily="34" charset="0"/>
              </a:rPr>
              <a:t>Government Code §</a:t>
            </a:r>
            <a:r>
              <a:rPr lang="en-US" altLang="en-US" sz="4000" dirty="0">
                <a:latin typeface="Arial" panose="020B0604020202020204" pitchFamily="34" charset="0"/>
                <a:cs typeface="Arial" panose="020B0604020202020204" pitchFamily="34" charset="0"/>
                <a:hlinkClick r:id="rId7"/>
              </a:rPr>
              <a:t>11019.9</a:t>
            </a:r>
            <a:endParaRPr lang="en-US" altLang="en-US" sz="4000" dirty="0">
              <a:latin typeface="Arial" panose="020B0604020202020204" pitchFamily="34" charset="0"/>
              <a:cs typeface="Arial" panose="020B0604020202020204" pitchFamily="34" charset="0"/>
            </a:endParaRPr>
          </a:p>
          <a:p>
            <a:pPr lvl="1" eaLnBrk="1" hangingPunct="1"/>
            <a:endParaRPr lang="en-US" altLang="en-US" sz="4400"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E1283583-02B0-461A-92B8-6D7EB959C37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F61A128F-8F7D-4E1F-B60B-F7C9187D2457}"/>
              </a:ext>
            </a:extLst>
          </p:cNvPr>
          <p:cNvSpPr>
            <a:spLocks noGrp="1"/>
          </p:cNvSpPr>
          <p:nvPr>
            <p:ph type="title"/>
          </p:nvPr>
        </p:nvSpPr>
        <p:spPr>
          <a:xfrm>
            <a:off x="169863" y="338138"/>
            <a:ext cx="10039350" cy="773112"/>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Information practices act (ipa)</a:t>
            </a:r>
          </a:p>
        </p:txBody>
      </p:sp>
      <p:sp>
        <p:nvSpPr>
          <p:cNvPr id="7" name="Slide Number Placeholder 6">
            <a:extLst>
              <a:ext uri="{FF2B5EF4-FFF2-40B4-BE49-F238E27FC236}">
                <a16:creationId xmlns:a16="http://schemas.microsoft.com/office/drawing/2014/main" id="{A1168A15-6495-4773-BB31-CE20938499D7}"/>
              </a:ext>
            </a:extLst>
          </p:cNvPr>
          <p:cNvSpPr>
            <a:spLocks noGrp="1"/>
          </p:cNvSpPr>
          <p:nvPr>
            <p:ph type="sldNum" sz="quarter" idx="12"/>
          </p:nvPr>
        </p:nvSpPr>
        <p:spPr/>
        <p:txBody>
          <a:bodyPr/>
          <a:lstStyle/>
          <a:p>
            <a:pPr>
              <a:defRPr/>
            </a:pPr>
            <a:fld id="{E217CFE6-B105-4DA4-8B5C-AAAC4DE5D54E}" type="slidenum">
              <a:rPr lang="en-US">
                <a:solidFill>
                  <a:schemeClr val="tx1">
                    <a:tint val="75000"/>
                  </a:schemeClr>
                </a:solidFill>
              </a:rPr>
              <a:pPr>
                <a:defRPr/>
              </a:pPr>
              <a:t>13</a:t>
            </a:fld>
            <a:endParaRPr lang="en-US" dirty="0">
              <a:solidFill>
                <a:schemeClr val="tx1">
                  <a:tint val="75000"/>
                </a:schemeClr>
              </a:solidFill>
            </a:endParaRPr>
          </a:p>
        </p:txBody>
      </p:sp>
      <p:sp>
        <p:nvSpPr>
          <p:cNvPr id="36869" name="Rectangle 3">
            <a:extLst>
              <a:ext uri="{FF2B5EF4-FFF2-40B4-BE49-F238E27FC236}">
                <a16:creationId xmlns:a16="http://schemas.microsoft.com/office/drawing/2014/main" id="{656B6525-6BC8-4969-81E8-6E740DB9084D}"/>
              </a:ext>
            </a:extLst>
          </p:cNvPr>
          <p:cNvSpPr txBox="1">
            <a:spLocks noChangeArrowheads="1"/>
          </p:cNvSpPr>
          <p:nvPr/>
        </p:nvSpPr>
        <p:spPr bwMode="auto">
          <a:xfrm>
            <a:off x="312738" y="1843088"/>
            <a:ext cx="10039350"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800" dirty="0">
                <a:latin typeface="Arial" panose="020B0604020202020204" pitchFamily="34" charset="0"/>
                <a:cs typeface="Arial" panose="020B0604020202020204" pitchFamily="34" charset="0"/>
              </a:rPr>
              <a:t>Comprehensive privacy law for all state agencies.</a:t>
            </a:r>
          </a:p>
          <a:p>
            <a:pPr eaLnBrk="1" hangingPunct="1"/>
            <a:r>
              <a:rPr lang="en-US" altLang="en-US" sz="4800" dirty="0">
                <a:latin typeface="Arial" panose="020B0604020202020204" pitchFamily="34" charset="0"/>
                <a:cs typeface="Arial" panose="020B0604020202020204" pitchFamily="34" charset="0"/>
              </a:rPr>
              <a:t>Sets requirements for agencies on collection and management of personal information.</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6F493EF4-E77F-4CD2-8705-661DF8F5F6E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6C5E2F60-6161-4D3E-90A6-EA1476AAA42A}"/>
              </a:ext>
            </a:extLst>
          </p:cNvPr>
          <p:cNvSpPr>
            <a:spLocks noGrp="1"/>
          </p:cNvSpPr>
          <p:nvPr>
            <p:ph type="title"/>
          </p:nvPr>
        </p:nvSpPr>
        <p:spPr>
          <a:xfrm>
            <a:off x="-304800" y="31750"/>
            <a:ext cx="11303000" cy="844550"/>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Ipa: Personal information</a:t>
            </a:r>
          </a:p>
        </p:txBody>
      </p:sp>
      <p:sp>
        <p:nvSpPr>
          <p:cNvPr id="7" name="Slide Number Placeholder 6">
            <a:extLst>
              <a:ext uri="{FF2B5EF4-FFF2-40B4-BE49-F238E27FC236}">
                <a16:creationId xmlns:a16="http://schemas.microsoft.com/office/drawing/2014/main" id="{84EE60E6-FFDD-4CB0-ADEF-513774229191}"/>
              </a:ext>
            </a:extLst>
          </p:cNvPr>
          <p:cNvSpPr>
            <a:spLocks noGrp="1"/>
          </p:cNvSpPr>
          <p:nvPr>
            <p:ph type="sldNum" sz="quarter" idx="12"/>
          </p:nvPr>
        </p:nvSpPr>
        <p:spPr/>
        <p:txBody>
          <a:bodyPr/>
          <a:lstStyle/>
          <a:p>
            <a:pPr>
              <a:defRPr/>
            </a:pPr>
            <a:fld id="{26C01A54-9ED8-46FC-8C42-3CD7ACACFFBC}" type="slidenum">
              <a:rPr lang="en-US">
                <a:solidFill>
                  <a:schemeClr val="tx1">
                    <a:tint val="75000"/>
                  </a:schemeClr>
                </a:solidFill>
              </a:rPr>
              <a:pPr>
                <a:defRPr/>
              </a:pPr>
              <a:t>14</a:t>
            </a:fld>
            <a:endParaRPr lang="en-US" dirty="0">
              <a:solidFill>
                <a:schemeClr val="tx1">
                  <a:tint val="75000"/>
                </a:schemeClr>
              </a:solidFill>
            </a:endParaRPr>
          </a:p>
        </p:txBody>
      </p:sp>
      <p:sp>
        <p:nvSpPr>
          <p:cNvPr id="38917" name="Rectangle 3">
            <a:extLst>
              <a:ext uri="{FF2B5EF4-FFF2-40B4-BE49-F238E27FC236}">
                <a16:creationId xmlns:a16="http://schemas.microsoft.com/office/drawing/2014/main" id="{87F8B94D-6A08-4D55-9194-7DC858F56F39}"/>
              </a:ext>
            </a:extLst>
          </p:cNvPr>
          <p:cNvSpPr txBox="1">
            <a:spLocks noChangeArrowheads="1"/>
          </p:cNvSpPr>
          <p:nvPr/>
        </p:nvSpPr>
        <p:spPr bwMode="auto">
          <a:xfrm>
            <a:off x="184150" y="1017588"/>
            <a:ext cx="11685588"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000" dirty="0">
                <a:latin typeface="Arial" panose="020B0604020202020204" pitchFamily="34" charset="0"/>
                <a:cs typeface="Arial" panose="020B0604020202020204" pitchFamily="34" charset="0"/>
              </a:rPr>
              <a:t>Broad definition in IPA: “any information that is maintained by an agency that identifies or describes an individual,” including, but not limited to: </a:t>
            </a:r>
          </a:p>
          <a:p>
            <a:pPr lvl="1" eaLnBrk="1" hangingPunct="1"/>
            <a:r>
              <a:rPr lang="en-US" altLang="en-US" sz="4000" dirty="0">
                <a:latin typeface="Arial" panose="020B0604020202020204" pitchFamily="34" charset="0"/>
                <a:cs typeface="Arial" panose="020B0604020202020204" pitchFamily="34" charset="0"/>
              </a:rPr>
              <a:t>Name, Social Security number, physical description, home address, home telephone number, education, financial matters, medical or employment history. It includes statements made by, or attributed to, the individual.</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a:extLst>
              <a:ext uri="{FF2B5EF4-FFF2-40B4-BE49-F238E27FC236}">
                <a16:creationId xmlns:a16="http://schemas.microsoft.com/office/drawing/2014/main" id="{543E7FA7-855D-48AF-83C4-C77ADA96C1C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5F70654-DCEE-478D-8210-3E926F853074}"/>
              </a:ext>
            </a:extLst>
          </p:cNvPr>
          <p:cNvSpPr>
            <a:spLocks noGrp="1"/>
          </p:cNvSpPr>
          <p:nvPr>
            <p:ph type="title"/>
          </p:nvPr>
        </p:nvSpPr>
        <p:spPr>
          <a:xfrm>
            <a:off x="11113" y="-168275"/>
            <a:ext cx="12028487" cy="2257425"/>
          </a:xfrm>
        </p:spPr>
        <p:txBody>
          <a:bodyPr rtlCol="0">
            <a:normAutofit/>
          </a:bodyPr>
          <a:lstStyle/>
          <a:p>
            <a:pPr algn="ctr" eaLnBrk="1" fontAlgn="auto" hangingPunct="1">
              <a:spcAft>
                <a:spcPts val="0"/>
              </a:spcAft>
              <a:defRPr/>
            </a:pPr>
            <a:r>
              <a:rPr lang="en-US" sz="4200" b="1" cap="all" dirty="0">
                <a:latin typeface="Arial" panose="020B0604020202020204" pitchFamily="34" charset="0"/>
                <a:cs typeface="Arial" panose="020B0604020202020204" pitchFamily="34" charset="0"/>
              </a:rPr>
              <a:t>IPA: Individual access to personal information</a:t>
            </a:r>
          </a:p>
        </p:txBody>
      </p:sp>
      <p:sp>
        <p:nvSpPr>
          <p:cNvPr id="7" name="Slide Number Placeholder 6">
            <a:extLst>
              <a:ext uri="{FF2B5EF4-FFF2-40B4-BE49-F238E27FC236}">
                <a16:creationId xmlns:a16="http://schemas.microsoft.com/office/drawing/2014/main" id="{B68B8572-01E3-4BEF-BB5A-0B71E9C72E2D}"/>
              </a:ext>
            </a:extLst>
          </p:cNvPr>
          <p:cNvSpPr>
            <a:spLocks noGrp="1"/>
          </p:cNvSpPr>
          <p:nvPr>
            <p:ph type="sldNum" sz="quarter" idx="12"/>
          </p:nvPr>
        </p:nvSpPr>
        <p:spPr/>
        <p:txBody>
          <a:bodyPr/>
          <a:lstStyle/>
          <a:p>
            <a:pPr>
              <a:defRPr/>
            </a:pPr>
            <a:fld id="{125BFA21-5EE5-4037-B6A6-ABDC3A55BD19}" type="slidenum">
              <a:rPr lang="en-US">
                <a:solidFill>
                  <a:schemeClr val="tx1">
                    <a:tint val="75000"/>
                  </a:schemeClr>
                </a:solidFill>
              </a:rPr>
              <a:pPr>
                <a:defRPr/>
              </a:pPr>
              <a:t>15</a:t>
            </a:fld>
            <a:endParaRPr lang="en-US" dirty="0">
              <a:solidFill>
                <a:schemeClr val="tx1">
                  <a:tint val="75000"/>
                </a:schemeClr>
              </a:solidFill>
            </a:endParaRPr>
          </a:p>
        </p:txBody>
      </p:sp>
      <p:sp>
        <p:nvSpPr>
          <p:cNvPr id="40965" name="Rectangle 3">
            <a:extLst>
              <a:ext uri="{FF2B5EF4-FFF2-40B4-BE49-F238E27FC236}">
                <a16:creationId xmlns:a16="http://schemas.microsoft.com/office/drawing/2014/main" id="{630AD910-9ABB-44F2-AEAC-294CFC9991CD}"/>
              </a:ext>
            </a:extLst>
          </p:cNvPr>
          <p:cNvSpPr txBox="1">
            <a:spLocks noChangeArrowheads="1"/>
          </p:cNvSpPr>
          <p:nvPr/>
        </p:nvSpPr>
        <p:spPr bwMode="auto">
          <a:xfrm>
            <a:off x="774700" y="2406650"/>
            <a:ext cx="1082516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800" dirty="0">
                <a:latin typeface="Arial" panose="020B0604020202020204" pitchFamily="34" charset="0"/>
                <a:cs typeface="Arial" panose="020B0604020202020204" pitchFamily="34" charset="0"/>
              </a:rPr>
              <a:t> Individual has the right to see, dispute, correct his or her own personal information.</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a:extLst>
              <a:ext uri="{FF2B5EF4-FFF2-40B4-BE49-F238E27FC236}">
                <a16:creationId xmlns:a16="http://schemas.microsoft.com/office/drawing/2014/main" id="{6245D32A-5575-4B6C-BDB1-6459D1AA866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F1C36030-A219-42CC-BB37-598BEA83736A}"/>
              </a:ext>
            </a:extLst>
          </p:cNvPr>
          <p:cNvSpPr>
            <a:spLocks noGrp="1"/>
          </p:cNvSpPr>
          <p:nvPr>
            <p:ph type="title"/>
          </p:nvPr>
        </p:nvSpPr>
        <p:spPr>
          <a:xfrm>
            <a:off x="184150" y="180975"/>
            <a:ext cx="11607800" cy="1476375"/>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Ipa: security of personal information</a:t>
            </a:r>
          </a:p>
        </p:txBody>
      </p:sp>
      <p:sp>
        <p:nvSpPr>
          <p:cNvPr id="7" name="Slide Number Placeholder 6">
            <a:extLst>
              <a:ext uri="{FF2B5EF4-FFF2-40B4-BE49-F238E27FC236}">
                <a16:creationId xmlns:a16="http://schemas.microsoft.com/office/drawing/2014/main" id="{253C01F9-42ED-4556-B98B-C9641531A836}"/>
              </a:ext>
            </a:extLst>
          </p:cNvPr>
          <p:cNvSpPr>
            <a:spLocks noGrp="1"/>
          </p:cNvSpPr>
          <p:nvPr>
            <p:ph type="sldNum" sz="quarter" idx="12"/>
          </p:nvPr>
        </p:nvSpPr>
        <p:spPr/>
        <p:txBody>
          <a:bodyPr/>
          <a:lstStyle/>
          <a:p>
            <a:pPr>
              <a:defRPr/>
            </a:pPr>
            <a:fld id="{2F3AFC89-1FD2-48B9-9733-EA9D812F5CD0}" type="slidenum">
              <a:rPr lang="en-US">
                <a:solidFill>
                  <a:schemeClr val="tx1">
                    <a:tint val="75000"/>
                  </a:schemeClr>
                </a:solidFill>
              </a:rPr>
              <a:pPr>
                <a:defRPr/>
              </a:pPr>
              <a:t>16</a:t>
            </a:fld>
            <a:endParaRPr lang="en-US" dirty="0">
              <a:solidFill>
                <a:schemeClr val="tx1">
                  <a:tint val="75000"/>
                </a:schemeClr>
              </a:solidFill>
            </a:endParaRPr>
          </a:p>
        </p:txBody>
      </p:sp>
      <p:sp>
        <p:nvSpPr>
          <p:cNvPr id="43013" name="Rectangle 3">
            <a:extLst>
              <a:ext uri="{FF2B5EF4-FFF2-40B4-BE49-F238E27FC236}">
                <a16:creationId xmlns:a16="http://schemas.microsoft.com/office/drawing/2014/main" id="{8E444A6C-7D64-49D9-BA48-91BF05A3BEAE}"/>
              </a:ext>
            </a:extLst>
          </p:cNvPr>
          <p:cNvSpPr txBox="1">
            <a:spLocks noChangeArrowheads="1"/>
          </p:cNvSpPr>
          <p:nvPr/>
        </p:nvSpPr>
        <p:spPr bwMode="auto">
          <a:xfrm>
            <a:off x="431800" y="1962150"/>
            <a:ext cx="116078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800" dirty="0">
                <a:latin typeface="Arial" panose="020B0604020202020204" pitchFamily="34" charset="0"/>
                <a:cs typeface="Arial" panose="020B0604020202020204" pitchFamily="34" charset="0"/>
              </a:rPr>
              <a:t>Must protect personal information against risks such as unauthorized access, modification, use, destruction.</a:t>
            </a:r>
          </a:p>
          <a:p>
            <a:pPr eaLnBrk="1" hangingPunct="1"/>
            <a:r>
              <a:rPr lang="en-US" altLang="en-US" sz="4800" dirty="0">
                <a:latin typeface="Arial" panose="020B0604020202020204" pitchFamily="34" charset="0"/>
                <a:cs typeface="Arial" panose="020B0604020202020204" pitchFamily="34" charset="0"/>
              </a:rPr>
              <a:t>Use reasonable security safeguards: administrative, technical, physical</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226E44C2-4045-46CC-BADA-F44156E21AD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C1CDBB45-4C75-4DE2-A0B1-E35BA1CC64D7}"/>
              </a:ext>
            </a:extLst>
          </p:cNvPr>
          <p:cNvSpPr>
            <a:spLocks noGrp="1"/>
          </p:cNvSpPr>
          <p:nvPr>
            <p:ph type="title"/>
          </p:nvPr>
        </p:nvSpPr>
        <p:spPr>
          <a:xfrm>
            <a:off x="-304800" y="31750"/>
            <a:ext cx="10363200" cy="1174750"/>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Ipa: accountability</a:t>
            </a:r>
          </a:p>
        </p:txBody>
      </p:sp>
      <p:sp>
        <p:nvSpPr>
          <p:cNvPr id="7" name="Slide Number Placeholder 6">
            <a:extLst>
              <a:ext uri="{FF2B5EF4-FFF2-40B4-BE49-F238E27FC236}">
                <a16:creationId xmlns:a16="http://schemas.microsoft.com/office/drawing/2014/main" id="{C2240560-DEE8-456B-B6B3-7F361AA24F43}"/>
              </a:ext>
            </a:extLst>
          </p:cNvPr>
          <p:cNvSpPr>
            <a:spLocks noGrp="1"/>
          </p:cNvSpPr>
          <p:nvPr>
            <p:ph type="sldNum" sz="quarter" idx="12"/>
          </p:nvPr>
        </p:nvSpPr>
        <p:spPr/>
        <p:txBody>
          <a:bodyPr/>
          <a:lstStyle/>
          <a:p>
            <a:pPr>
              <a:defRPr/>
            </a:pPr>
            <a:fld id="{1F120BA9-1CA5-454C-AEBC-18174052C5BF}" type="slidenum">
              <a:rPr lang="en-US">
                <a:solidFill>
                  <a:schemeClr val="tx1">
                    <a:tint val="75000"/>
                  </a:schemeClr>
                </a:solidFill>
              </a:rPr>
              <a:pPr>
                <a:defRPr/>
              </a:pPr>
              <a:t>17</a:t>
            </a:fld>
            <a:endParaRPr lang="en-US" dirty="0">
              <a:solidFill>
                <a:schemeClr val="tx1">
                  <a:tint val="75000"/>
                </a:schemeClr>
              </a:solidFill>
            </a:endParaRPr>
          </a:p>
        </p:txBody>
      </p:sp>
      <p:sp>
        <p:nvSpPr>
          <p:cNvPr id="45061" name="Rectangle 3">
            <a:extLst>
              <a:ext uri="{FF2B5EF4-FFF2-40B4-BE49-F238E27FC236}">
                <a16:creationId xmlns:a16="http://schemas.microsoft.com/office/drawing/2014/main" id="{05C2B553-BD7D-47DB-8F4F-694FC2528044}"/>
              </a:ext>
            </a:extLst>
          </p:cNvPr>
          <p:cNvSpPr txBox="1">
            <a:spLocks noChangeArrowheads="1"/>
          </p:cNvSpPr>
          <p:nvPr/>
        </p:nvSpPr>
        <p:spPr bwMode="auto">
          <a:xfrm>
            <a:off x="723900" y="1206500"/>
            <a:ext cx="10790238"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Individuals may bring civil action vs. agency</a:t>
            </a:r>
          </a:p>
          <a:p>
            <a:pPr eaLnBrk="1" hangingPunct="1"/>
            <a:r>
              <a:rPr lang="en-US" altLang="en-US" sz="4400" dirty="0">
                <a:latin typeface="Arial" panose="020B0604020202020204" pitchFamily="34" charset="0"/>
                <a:cs typeface="Arial" panose="020B0604020202020204" pitchFamily="34" charset="0"/>
              </a:rPr>
              <a:t>Intentional violation by employee is cause for discipline, including termination</a:t>
            </a:r>
          </a:p>
          <a:p>
            <a:pPr eaLnBrk="1" hangingPunct="1"/>
            <a:r>
              <a:rPr lang="en-US" altLang="en-US" sz="4400" dirty="0">
                <a:latin typeface="Arial" panose="020B0604020202020204" pitchFamily="34" charset="0"/>
                <a:cs typeface="Arial" panose="020B0604020202020204" pitchFamily="34" charset="0"/>
              </a:rPr>
              <a:t>Willfully obtaining record containing PII under false pretenses is misdemeanor</a:t>
            </a:r>
          </a:p>
          <a:p>
            <a:pPr lvl="1" eaLnBrk="1" hangingPunct="1"/>
            <a:r>
              <a:rPr lang="en-US" altLang="en-US" sz="4400" dirty="0">
                <a:latin typeface="Arial" panose="020B0604020202020204" pitchFamily="34" charset="0"/>
                <a:cs typeface="Arial" panose="020B0604020202020204" pitchFamily="34" charset="0"/>
              </a:rPr>
              <a:t>Up to $5,000 fine and/or 1 year in jail</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AF95BFD5-0F80-434C-9134-9A6DBD4693E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66A81FF7-CA08-4F8D-B1B4-F4919A04DAED}"/>
              </a:ext>
            </a:extLst>
          </p:cNvPr>
          <p:cNvSpPr>
            <a:spLocks noGrp="1"/>
          </p:cNvSpPr>
          <p:nvPr>
            <p:ph type="title"/>
          </p:nvPr>
        </p:nvSpPr>
        <p:spPr>
          <a:xfrm>
            <a:off x="406400" y="358775"/>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IPA: Notice of security breach</a:t>
            </a:r>
          </a:p>
        </p:txBody>
      </p:sp>
      <p:sp>
        <p:nvSpPr>
          <p:cNvPr id="7" name="Slide Number Placeholder 6">
            <a:extLst>
              <a:ext uri="{FF2B5EF4-FFF2-40B4-BE49-F238E27FC236}">
                <a16:creationId xmlns:a16="http://schemas.microsoft.com/office/drawing/2014/main" id="{C7F1C787-EA02-4D3F-8BCD-B1E38C9DC285}"/>
              </a:ext>
            </a:extLst>
          </p:cNvPr>
          <p:cNvSpPr>
            <a:spLocks noGrp="1"/>
          </p:cNvSpPr>
          <p:nvPr>
            <p:ph type="sldNum" sz="quarter" idx="12"/>
          </p:nvPr>
        </p:nvSpPr>
        <p:spPr/>
        <p:txBody>
          <a:bodyPr/>
          <a:lstStyle/>
          <a:p>
            <a:pPr>
              <a:defRPr/>
            </a:pPr>
            <a:fld id="{6A2098FC-F4E7-4F31-8133-3E780E814D05}" type="slidenum">
              <a:rPr lang="en-US">
                <a:solidFill>
                  <a:schemeClr val="tx1">
                    <a:tint val="75000"/>
                  </a:schemeClr>
                </a:solidFill>
              </a:rPr>
              <a:pPr>
                <a:defRPr/>
              </a:pPr>
              <a:t>18</a:t>
            </a:fld>
            <a:endParaRPr lang="en-US" dirty="0">
              <a:solidFill>
                <a:schemeClr val="tx1">
                  <a:tint val="75000"/>
                </a:schemeClr>
              </a:solidFill>
            </a:endParaRPr>
          </a:p>
        </p:txBody>
      </p:sp>
      <p:sp>
        <p:nvSpPr>
          <p:cNvPr id="47109" name="Rectangle 3">
            <a:extLst>
              <a:ext uri="{FF2B5EF4-FFF2-40B4-BE49-F238E27FC236}">
                <a16:creationId xmlns:a16="http://schemas.microsoft.com/office/drawing/2014/main" id="{BD4E257F-7B6B-4AAA-AF1E-B2E947C7F185}"/>
              </a:ext>
            </a:extLst>
          </p:cNvPr>
          <p:cNvSpPr txBox="1">
            <a:spLocks noChangeArrowheads="1"/>
          </p:cNvSpPr>
          <p:nvPr/>
        </p:nvSpPr>
        <p:spPr bwMode="auto">
          <a:xfrm>
            <a:off x="406400" y="1700213"/>
            <a:ext cx="10948988"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800" dirty="0">
                <a:latin typeface="Arial" panose="020B0604020202020204" pitchFamily="34" charset="0"/>
                <a:cs typeface="Arial" panose="020B0604020202020204" pitchFamily="34" charset="0"/>
              </a:rPr>
              <a:t>Agencies must notify people promptly if certain personal information is “acquired by unauthorized person.”</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a:extLst>
              <a:ext uri="{FF2B5EF4-FFF2-40B4-BE49-F238E27FC236}">
                <a16:creationId xmlns:a16="http://schemas.microsoft.com/office/drawing/2014/main" id="{87948F4D-D0A1-42F2-BC24-1BDBCD2F72D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1B7E1D4-C51D-4528-A1F3-AB396D86A276}"/>
              </a:ext>
            </a:extLst>
          </p:cNvPr>
          <p:cNvSpPr>
            <a:spLocks noGrp="1"/>
          </p:cNvSpPr>
          <p:nvPr>
            <p:ph type="title"/>
          </p:nvPr>
        </p:nvSpPr>
        <p:spPr>
          <a:xfrm>
            <a:off x="31750" y="-17463"/>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Breach notice law</a:t>
            </a:r>
          </a:p>
        </p:txBody>
      </p:sp>
      <p:sp>
        <p:nvSpPr>
          <p:cNvPr id="7" name="Slide Number Placeholder 6">
            <a:extLst>
              <a:ext uri="{FF2B5EF4-FFF2-40B4-BE49-F238E27FC236}">
                <a16:creationId xmlns:a16="http://schemas.microsoft.com/office/drawing/2014/main" id="{FB34150A-DDD1-4E7D-81E7-CA59722B31C2}"/>
              </a:ext>
            </a:extLst>
          </p:cNvPr>
          <p:cNvSpPr>
            <a:spLocks noGrp="1"/>
          </p:cNvSpPr>
          <p:nvPr>
            <p:ph type="sldNum" sz="quarter" idx="12"/>
          </p:nvPr>
        </p:nvSpPr>
        <p:spPr/>
        <p:txBody>
          <a:bodyPr/>
          <a:lstStyle/>
          <a:p>
            <a:pPr>
              <a:defRPr/>
            </a:pPr>
            <a:fld id="{75A69751-336F-4EBA-993C-9000FD6B028A}" type="slidenum">
              <a:rPr lang="en-US">
                <a:solidFill>
                  <a:schemeClr val="tx1">
                    <a:tint val="75000"/>
                  </a:schemeClr>
                </a:solidFill>
              </a:rPr>
              <a:pPr>
                <a:defRPr/>
              </a:pPr>
              <a:t>19</a:t>
            </a:fld>
            <a:endParaRPr lang="en-US" dirty="0">
              <a:solidFill>
                <a:schemeClr val="tx1">
                  <a:tint val="75000"/>
                </a:schemeClr>
              </a:solidFill>
            </a:endParaRPr>
          </a:p>
        </p:txBody>
      </p:sp>
      <p:sp>
        <p:nvSpPr>
          <p:cNvPr id="49157" name="Rectangle 3">
            <a:extLst>
              <a:ext uri="{FF2B5EF4-FFF2-40B4-BE49-F238E27FC236}">
                <a16:creationId xmlns:a16="http://schemas.microsoft.com/office/drawing/2014/main" id="{DCAC4EDD-713D-4AE6-8C48-67274CF769C6}"/>
              </a:ext>
            </a:extLst>
          </p:cNvPr>
          <p:cNvSpPr txBox="1">
            <a:spLocks noChangeArrowheads="1"/>
          </p:cNvSpPr>
          <p:nvPr/>
        </p:nvSpPr>
        <p:spPr bwMode="auto">
          <a:xfrm>
            <a:off x="152400" y="863600"/>
            <a:ext cx="120396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None/>
            </a:pPr>
            <a:r>
              <a:rPr lang="en-US" altLang="en-US" sz="3500" dirty="0">
                <a:latin typeface="Arial" panose="020B0604020202020204" pitchFamily="34" charset="0"/>
                <a:cs typeface="Arial" panose="020B0604020202020204" pitchFamily="34" charset="0"/>
              </a:rPr>
              <a:t>Personal info triggering notice: An individual’s first name or first initial and last name in combination with any one or more of the following data elements, when either the name or the data elements are not encrypted:</a:t>
            </a:r>
          </a:p>
          <a:p>
            <a:pPr lvl="1" eaLnBrk="1" hangingPunct="1">
              <a:spcBef>
                <a:spcPts val="1000"/>
              </a:spcBef>
              <a:spcAft>
                <a:spcPts val="600"/>
              </a:spcAft>
            </a:pPr>
            <a:r>
              <a:rPr lang="en-US" altLang="en-US" sz="3500" dirty="0">
                <a:latin typeface="Arial" panose="020B0604020202020204" pitchFamily="34" charset="0"/>
                <a:cs typeface="Arial" panose="020B0604020202020204" pitchFamily="34" charset="0"/>
              </a:rPr>
              <a:t>Social security number</a:t>
            </a:r>
          </a:p>
          <a:p>
            <a:pPr lvl="1" eaLnBrk="1" hangingPunct="1"/>
            <a:r>
              <a:rPr lang="en-US" altLang="en-US" sz="3500" dirty="0">
                <a:latin typeface="Arial" panose="020B0604020202020204" pitchFamily="34" charset="0"/>
                <a:cs typeface="Arial" panose="020B0604020202020204" pitchFamily="34" charset="0"/>
              </a:rPr>
              <a:t>Driver’s License number, California identification Card number, tax identification number, passport number, military identification number, or other unique identification number issued on a government document commonly used to verify the identity of a specific individual.</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6DAE25D0-E803-4EDF-8595-5CDB9892B75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65986479-C7AD-4C3A-9709-F9BB8075A276}"/>
              </a:ext>
            </a:extLst>
          </p:cNvPr>
          <p:cNvSpPr>
            <a:spLocks noGrp="1"/>
          </p:cNvSpPr>
          <p:nvPr>
            <p:ph type="title"/>
          </p:nvPr>
        </p:nvSpPr>
        <p:spPr>
          <a:xfrm>
            <a:off x="623888" y="201613"/>
            <a:ext cx="10039350" cy="77311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Outline</a:t>
            </a:r>
          </a:p>
        </p:txBody>
      </p:sp>
      <p:sp>
        <p:nvSpPr>
          <p:cNvPr id="7" name="Slide Number Placeholder 6">
            <a:extLst>
              <a:ext uri="{FF2B5EF4-FFF2-40B4-BE49-F238E27FC236}">
                <a16:creationId xmlns:a16="http://schemas.microsoft.com/office/drawing/2014/main" id="{23A6FA3F-AD14-42B1-BEB2-F8C2D4533CC3}"/>
              </a:ext>
            </a:extLst>
          </p:cNvPr>
          <p:cNvSpPr>
            <a:spLocks noGrp="1"/>
          </p:cNvSpPr>
          <p:nvPr>
            <p:ph type="sldNum" sz="quarter" idx="12"/>
          </p:nvPr>
        </p:nvSpPr>
        <p:spPr/>
        <p:txBody>
          <a:bodyPr/>
          <a:lstStyle/>
          <a:p>
            <a:pPr>
              <a:defRPr/>
            </a:pPr>
            <a:fld id="{1A7D9ECF-3F0E-4041-8ED5-E30D178381F7}" type="slidenum">
              <a:rPr lang="en-US">
                <a:solidFill>
                  <a:schemeClr val="tx1">
                    <a:tint val="75000"/>
                  </a:schemeClr>
                </a:solidFill>
              </a:rPr>
              <a:pPr>
                <a:defRPr/>
              </a:pPr>
              <a:t>2</a:t>
            </a:fld>
            <a:endParaRPr lang="en-US" dirty="0">
              <a:solidFill>
                <a:schemeClr val="tx1">
                  <a:tint val="75000"/>
                </a:schemeClr>
              </a:solidFill>
            </a:endParaRPr>
          </a:p>
        </p:txBody>
      </p:sp>
      <p:sp>
        <p:nvSpPr>
          <p:cNvPr id="14341" name="Rectangle 3">
            <a:extLst>
              <a:ext uri="{FF2B5EF4-FFF2-40B4-BE49-F238E27FC236}">
                <a16:creationId xmlns:a16="http://schemas.microsoft.com/office/drawing/2014/main" id="{795BD38C-538B-496E-9B2C-30C23E04B28A}"/>
              </a:ext>
            </a:extLst>
          </p:cNvPr>
          <p:cNvSpPr txBox="1">
            <a:spLocks noChangeArrowheads="1"/>
          </p:cNvSpPr>
          <p:nvPr/>
        </p:nvSpPr>
        <p:spPr bwMode="auto">
          <a:xfrm>
            <a:off x="815975" y="1557338"/>
            <a:ext cx="102235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Training goals</a:t>
            </a:r>
          </a:p>
          <a:p>
            <a:pPr eaLnBrk="1" hangingPunct="1"/>
            <a:r>
              <a:rPr lang="en-US" altLang="en-US" sz="4400" dirty="0">
                <a:latin typeface="Arial" panose="020B0604020202020204" pitchFamily="34" charset="0"/>
                <a:cs typeface="Arial" panose="020B0604020202020204" pitchFamily="34" charset="0"/>
              </a:rPr>
              <a:t>Why protect privacy?</a:t>
            </a:r>
          </a:p>
          <a:p>
            <a:pPr eaLnBrk="1" hangingPunct="1"/>
            <a:r>
              <a:rPr lang="en-US" altLang="en-US" sz="4400" dirty="0">
                <a:latin typeface="Arial" panose="020B0604020202020204" pitchFamily="34" charset="0"/>
                <a:cs typeface="Arial" panose="020B0604020202020204" pitchFamily="34" charset="0"/>
              </a:rPr>
              <a:t>Privacy laws for state government</a:t>
            </a:r>
          </a:p>
          <a:p>
            <a:pPr eaLnBrk="1" hangingPunct="1"/>
            <a:r>
              <a:rPr lang="en-US" altLang="en-US" sz="4400" dirty="0">
                <a:latin typeface="Arial" panose="020B0604020202020204" pitchFamily="34" charset="0"/>
                <a:cs typeface="Arial" panose="020B0604020202020204" pitchFamily="34" charset="0"/>
              </a:rPr>
              <a:t>Privacy practices for state employees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758A2D2D-0FB0-44E6-8ABD-6B2946F2764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7D995387-2D11-436F-A5B1-3638440437B0}"/>
              </a:ext>
            </a:extLst>
          </p:cNvPr>
          <p:cNvSpPr>
            <a:spLocks noGrp="1"/>
          </p:cNvSpPr>
          <p:nvPr>
            <p:ph type="title"/>
          </p:nvPr>
        </p:nvSpPr>
        <p:spPr>
          <a:xfrm>
            <a:off x="66675" y="29210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Breach notice law Continued</a:t>
            </a:r>
            <a:endParaRPr lang="en-US" b="1" cap="all" dirty="0">
              <a:solidFill>
                <a:srgbClr val="FF0000"/>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865934F3-149E-4EE0-B0E1-7225984009B9}"/>
              </a:ext>
            </a:extLst>
          </p:cNvPr>
          <p:cNvSpPr>
            <a:spLocks noGrp="1"/>
          </p:cNvSpPr>
          <p:nvPr>
            <p:ph type="sldNum" sz="quarter" idx="12"/>
          </p:nvPr>
        </p:nvSpPr>
        <p:spPr/>
        <p:txBody>
          <a:bodyPr/>
          <a:lstStyle/>
          <a:p>
            <a:pPr>
              <a:defRPr/>
            </a:pPr>
            <a:fld id="{D77569B1-8B84-4539-BC91-9E652A1A81E2}" type="slidenum">
              <a:rPr lang="en-US">
                <a:solidFill>
                  <a:schemeClr val="tx1">
                    <a:tint val="75000"/>
                  </a:schemeClr>
                </a:solidFill>
              </a:rPr>
              <a:pPr>
                <a:defRPr/>
              </a:pPr>
              <a:t>20</a:t>
            </a:fld>
            <a:endParaRPr lang="en-US" dirty="0">
              <a:solidFill>
                <a:schemeClr val="tx1">
                  <a:tint val="75000"/>
                </a:schemeClr>
              </a:solidFill>
            </a:endParaRPr>
          </a:p>
        </p:txBody>
      </p:sp>
      <p:sp>
        <p:nvSpPr>
          <p:cNvPr id="51205" name="Rectangle 3">
            <a:extLst>
              <a:ext uri="{FF2B5EF4-FFF2-40B4-BE49-F238E27FC236}">
                <a16:creationId xmlns:a16="http://schemas.microsoft.com/office/drawing/2014/main" id="{C927E60A-F931-4B51-8A2B-6822A5A2065F}"/>
              </a:ext>
            </a:extLst>
          </p:cNvPr>
          <p:cNvSpPr txBox="1">
            <a:spLocks noChangeArrowheads="1"/>
          </p:cNvSpPr>
          <p:nvPr/>
        </p:nvSpPr>
        <p:spPr bwMode="auto">
          <a:xfrm>
            <a:off x="0" y="1622425"/>
            <a:ext cx="1196975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r>
              <a:rPr lang="en-US" altLang="en-US" sz="4000" dirty="0">
                <a:latin typeface="Arial" panose="020B0604020202020204" pitchFamily="34" charset="0"/>
                <a:cs typeface="Arial" panose="020B0604020202020204" pitchFamily="34" charset="0"/>
              </a:rPr>
              <a:t>Account number or credit or debit card number, in combination with any required security code, access code, or password that would permit access to an individual’s financial account.</a:t>
            </a:r>
          </a:p>
          <a:p>
            <a:pPr lvl="1" eaLnBrk="1" hangingPunct="1"/>
            <a:r>
              <a:rPr lang="en-US" altLang="en-US" sz="4000" dirty="0">
                <a:latin typeface="Arial" panose="020B0604020202020204" pitchFamily="34" charset="0"/>
                <a:cs typeface="Arial" panose="020B0604020202020204" pitchFamily="34" charset="0"/>
              </a:rPr>
              <a:t>Medical information</a:t>
            </a:r>
          </a:p>
          <a:p>
            <a:pPr lvl="1" eaLnBrk="1" hangingPunct="1"/>
            <a:r>
              <a:rPr lang="en-US" altLang="en-US" sz="4000" dirty="0">
                <a:latin typeface="Arial" panose="020B0604020202020204" pitchFamily="34" charset="0"/>
                <a:cs typeface="Arial" panose="020B0604020202020204" pitchFamily="34" charset="0"/>
              </a:rPr>
              <a:t>Health insurance information.</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F02F18E3-59C2-46EF-8020-9E8735777EF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BBF30A1-45D6-46D3-8D7C-C2BB1F8FFDC8}"/>
              </a:ext>
            </a:extLst>
          </p:cNvPr>
          <p:cNvSpPr>
            <a:spLocks noGrp="1"/>
          </p:cNvSpPr>
          <p:nvPr>
            <p:ph type="title"/>
          </p:nvPr>
        </p:nvSpPr>
        <p:spPr>
          <a:xfrm>
            <a:off x="152400" y="136525"/>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Breach notice law Continued. </a:t>
            </a:r>
          </a:p>
        </p:txBody>
      </p:sp>
      <p:sp>
        <p:nvSpPr>
          <p:cNvPr id="7" name="Slide Number Placeholder 6">
            <a:extLst>
              <a:ext uri="{FF2B5EF4-FFF2-40B4-BE49-F238E27FC236}">
                <a16:creationId xmlns:a16="http://schemas.microsoft.com/office/drawing/2014/main" id="{7B748000-22E7-45D5-B4E8-0188125DC249}"/>
              </a:ext>
            </a:extLst>
          </p:cNvPr>
          <p:cNvSpPr>
            <a:spLocks noGrp="1"/>
          </p:cNvSpPr>
          <p:nvPr>
            <p:ph type="sldNum" sz="quarter" idx="12"/>
          </p:nvPr>
        </p:nvSpPr>
        <p:spPr/>
        <p:txBody>
          <a:bodyPr/>
          <a:lstStyle/>
          <a:p>
            <a:pPr>
              <a:defRPr/>
            </a:pPr>
            <a:fld id="{A76411EF-9862-4F2D-98B7-DFF2BE7CFDB9}" type="slidenum">
              <a:rPr lang="en-US">
                <a:solidFill>
                  <a:schemeClr val="tx1">
                    <a:tint val="75000"/>
                  </a:schemeClr>
                </a:solidFill>
              </a:rPr>
              <a:pPr>
                <a:defRPr/>
              </a:pPr>
              <a:t>21</a:t>
            </a:fld>
            <a:endParaRPr lang="en-US" dirty="0">
              <a:solidFill>
                <a:schemeClr val="tx1">
                  <a:tint val="75000"/>
                </a:schemeClr>
              </a:solidFill>
            </a:endParaRPr>
          </a:p>
        </p:txBody>
      </p:sp>
      <p:sp>
        <p:nvSpPr>
          <p:cNvPr id="53253" name="Rectangle 3">
            <a:extLst>
              <a:ext uri="{FF2B5EF4-FFF2-40B4-BE49-F238E27FC236}">
                <a16:creationId xmlns:a16="http://schemas.microsoft.com/office/drawing/2014/main" id="{FF13E133-384F-4651-A00E-A616BA65774D}"/>
              </a:ext>
            </a:extLst>
          </p:cNvPr>
          <p:cNvSpPr txBox="1">
            <a:spLocks noChangeArrowheads="1"/>
          </p:cNvSpPr>
          <p:nvPr/>
        </p:nvSpPr>
        <p:spPr bwMode="auto">
          <a:xfrm>
            <a:off x="152400" y="1562100"/>
            <a:ext cx="116982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r>
              <a:rPr lang="en-US" altLang="en-US" sz="4000" dirty="0">
                <a:latin typeface="Arial" panose="020B0604020202020204" pitchFamily="34" charset="0"/>
                <a:cs typeface="Arial" panose="020B0604020202020204" pitchFamily="34" charset="0"/>
              </a:rPr>
              <a:t>Genetic Data</a:t>
            </a:r>
          </a:p>
          <a:p>
            <a:pPr lvl="1" eaLnBrk="1" hangingPunct="1"/>
            <a:r>
              <a:rPr lang="en-US" altLang="en-US" sz="4000" dirty="0">
                <a:latin typeface="Arial" panose="020B0604020202020204" pitchFamily="34" charset="0"/>
                <a:cs typeface="Arial" panose="020B0604020202020204" pitchFamily="34" charset="0"/>
              </a:rPr>
              <a:t>Automated license plate recognition system, as defined in Section 1798.90.5., and</a:t>
            </a:r>
          </a:p>
          <a:p>
            <a:pPr lvl="1" eaLnBrk="1" hangingPunct="1"/>
            <a:r>
              <a:rPr lang="en-US" altLang="en-US" sz="4000" dirty="0">
                <a:latin typeface="Arial" panose="020B0604020202020204" pitchFamily="34" charset="0"/>
                <a:cs typeface="Arial" panose="020B0604020202020204" pitchFamily="34" charset="0"/>
              </a:rPr>
              <a:t>A username or email address, in combination with a password or security question and answer that would permit access to an online account.</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a:extLst>
              <a:ext uri="{FF2B5EF4-FFF2-40B4-BE49-F238E27FC236}">
                <a16:creationId xmlns:a16="http://schemas.microsoft.com/office/drawing/2014/main" id="{1E1F93BC-3D2F-4216-8358-5462C33B82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9FA0D5D7-5851-4E31-AF29-91EAA381369F}"/>
              </a:ext>
            </a:extLst>
          </p:cNvPr>
          <p:cNvSpPr>
            <a:spLocks noGrp="1"/>
          </p:cNvSpPr>
          <p:nvPr>
            <p:ph type="title"/>
          </p:nvPr>
        </p:nvSpPr>
        <p:spPr>
          <a:xfrm>
            <a:off x="66675" y="315913"/>
            <a:ext cx="10039350" cy="77311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Breach notice law Continued..</a:t>
            </a:r>
          </a:p>
        </p:txBody>
      </p:sp>
      <p:sp>
        <p:nvSpPr>
          <p:cNvPr id="7" name="Slide Number Placeholder 6">
            <a:extLst>
              <a:ext uri="{FF2B5EF4-FFF2-40B4-BE49-F238E27FC236}">
                <a16:creationId xmlns:a16="http://schemas.microsoft.com/office/drawing/2014/main" id="{5957CF8C-A2C0-4E16-89DC-5F39F0C263BC}"/>
              </a:ext>
            </a:extLst>
          </p:cNvPr>
          <p:cNvSpPr>
            <a:spLocks noGrp="1"/>
          </p:cNvSpPr>
          <p:nvPr>
            <p:ph type="sldNum" sz="quarter" idx="12"/>
          </p:nvPr>
        </p:nvSpPr>
        <p:spPr/>
        <p:txBody>
          <a:bodyPr/>
          <a:lstStyle/>
          <a:p>
            <a:pPr>
              <a:defRPr/>
            </a:pPr>
            <a:fld id="{8D7537AF-61AB-4211-9619-0FAA5FCDEAB7}" type="slidenum">
              <a:rPr lang="en-US">
                <a:solidFill>
                  <a:schemeClr val="tx1">
                    <a:tint val="75000"/>
                  </a:schemeClr>
                </a:solidFill>
              </a:rPr>
              <a:pPr>
                <a:defRPr/>
              </a:pPr>
              <a:t>22</a:t>
            </a:fld>
            <a:endParaRPr lang="en-US" dirty="0">
              <a:solidFill>
                <a:schemeClr val="tx1">
                  <a:tint val="75000"/>
                </a:schemeClr>
              </a:solidFill>
            </a:endParaRPr>
          </a:p>
        </p:txBody>
      </p:sp>
      <p:sp>
        <p:nvSpPr>
          <p:cNvPr id="55301" name="Rectangle 3">
            <a:extLst>
              <a:ext uri="{FF2B5EF4-FFF2-40B4-BE49-F238E27FC236}">
                <a16:creationId xmlns:a16="http://schemas.microsoft.com/office/drawing/2014/main" id="{0D74E17D-ED05-4ECC-BEA1-4B54DF8035A4}"/>
              </a:ext>
            </a:extLst>
          </p:cNvPr>
          <p:cNvSpPr txBox="1">
            <a:spLocks noChangeArrowheads="1"/>
          </p:cNvSpPr>
          <p:nvPr/>
        </p:nvSpPr>
        <p:spPr bwMode="auto">
          <a:xfrm>
            <a:off x="538163" y="1625600"/>
            <a:ext cx="10872787"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000" dirty="0">
                <a:latin typeface="Arial" panose="020B0604020202020204" pitchFamily="34" charset="0"/>
                <a:cs typeface="Arial" panose="020B0604020202020204" pitchFamily="34" charset="0"/>
              </a:rPr>
              <a:t>Applies to “unencrypted, computerized” data</a:t>
            </a:r>
          </a:p>
          <a:p>
            <a:pPr eaLnBrk="1" hangingPunct="1"/>
            <a:r>
              <a:rPr lang="en-US" altLang="en-US" sz="4000" dirty="0">
                <a:latin typeface="Arial" panose="020B0604020202020204" pitchFamily="34" charset="0"/>
                <a:cs typeface="Arial" panose="020B0604020202020204" pitchFamily="34" charset="0"/>
              </a:rPr>
              <a:t>State policy is to notify in cases of breaches of notice-triggering information, no matter what format</a:t>
            </a:r>
          </a:p>
          <a:p>
            <a:pPr lvl="1" eaLnBrk="1" hangingPunct="1"/>
            <a:r>
              <a:rPr lang="en-US" altLang="en-US" sz="4000" dirty="0">
                <a:latin typeface="Arial" panose="020B0604020202020204" pitchFamily="34" charset="0"/>
                <a:cs typeface="Arial" panose="020B0604020202020204" pitchFamily="34" charset="0"/>
              </a:rPr>
              <a:t>Paper and digital data</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7E36027A-F1AD-4A7E-BAC3-1BCC9AF0BF0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28F93081-E01E-48C4-953C-8513F6D5CEC0}"/>
              </a:ext>
            </a:extLst>
          </p:cNvPr>
          <p:cNvSpPr>
            <a:spLocks noGrp="1"/>
          </p:cNvSpPr>
          <p:nvPr>
            <p:ph type="title"/>
          </p:nvPr>
        </p:nvSpPr>
        <p:spPr>
          <a:xfrm>
            <a:off x="-101600" y="223838"/>
            <a:ext cx="10802938" cy="901700"/>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Privacy and public records</a:t>
            </a:r>
          </a:p>
        </p:txBody>
      </p:sp>
      <p:sp>
        <p:nvSpPr>
          <p:cNvPr id="7" name="Slide Number Placeholder 6">
            <a:extLst>
              <a:ext uri="{FF2B5EF4-FFF2-40B4-BE49-F238E27FC236}">
                <a16:creationId xmlns:a16="http://schemas.microsoft.com/office/drawing/2014/main" id="{3AF174E1-AF71-4472-9CDC-B1F82249B8DB}"/>
              </a:ext>
            </a:extLst>
          </p:cNvPr>
          <p:cNvSpPr>
            <a:spLocks noGrp="1"/>
          </p:cNvSpPr>
          <p:nvPr>
            <p:ph type="sldNum" sz="quarter" idx="12"/>
          </p:nvPr>
        </p:nvSpPr>
        <p:spPr/>
        <p:txBody>
          <a:bodyPr/>
          <a:lstStyle/>
          <a:p>
            <a:pPr>
              <a:defRPr/>
            </a:pPr>
            <a:fld id="{6BED1C96-BA7D-4005-9F30-ACF3F60C723B}" type="slidenum">
              <a:rPr lang="en-US">
                <a:solidFill>
                  <a:schemeClr val="tx1">
                    <a:tint val="75000"/>
                  </a:schemeClr>
                </a:solidFill>
              </a:rPr>
              <a:pPr>
                <a:defRPr/>
              </a:pPr>
              <a:t>23</a:t>
            </a:fld>
            <a:endParaRPr lang="en-US" dirty="0">
              <a:solidFill>
                <a:schemeClr val="tx1">
                  <a:tint val="75000"/>
                </a:schemeClr>
              </a:solidFill>
            </a:endParaRPr>
          </a:p>
        </p:txBody>
      </p:sp>
      <p:sp>
        <p:nvSpPr>
          <p:cNvPr id="57349" name="Rectangle 3">
            <a:extLst>
              <a:ext uri="{FF2B5EF4-FFF2-40B4-BE49-F238E27FC236}">
                <a16:creationId xmlns:a16="http://schemas.microsoft.com/office/drawing/2014/main" id="{6EB882AA-78D3-4140-9E86-1576F83B4C79}"/>
              </a:ext>
            </a:extLst>
          </p:cNvPr>
          <p:cNvSpPr txBox="1">
            <a:spLocks noChangeArrowheads="1"/>
          </p:cNvSpPr>
          <p:nvPr/>
        </p:nvSpPr>
        <p:spPr bwMode="auto">
          <a:xfrm>
            <a:off x="490538" y="1397000"/>
            <a:ext cx="114808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Personal information is protected, even in records that are public.</a:t>
            </a:r>
          </a:p>
          <a:p>
            <a:pPr lvl="1" eaLnBrk="1" hangingPunct="1"/>
            <a:r>
              <a:rPr lang="en-US" altLang="en-US" sz="4400" dirty="0">
                <a:latin typeface="Arial" panose="020B0604020202020204" pitchFamily="34" charset="0"/>
                <a:cs typeface="Arial" panose="020B0604020202020204" pitchFamily="34" charset="0"/>
              </a:rPr>
              <a:t>State agencies redact personal info before releasing public records. </a:t>
            </a:r>
          </a:p>
          <a:p>
            <a:pPr lvl="1" eaLnBrk="1" hangingPunct="1"/>
            <a:r>
              <a:rPr lang="en-US" altLang="en-US" sz="4400" dirty="0">
                <a:latin typeface="Arial" panose="020B0604020202020204" pitchFamily="34" charset="0"/>
                <a:cs typeface="Arial" panose="020B0604020202020204" pitchFamily="34" charset="0"/>
              </a:rPr>
              <a:t>Check with your PRA coordinator or with Legal.</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a:extLst>
              <a:ext uri="{FF2B5EF4-FFF2-40B4-BE49-F238E27FC236}">
                <a16:creationId xmlns:a16="http://schemas.microsoft.com/office/drawing/2014/main" id="{250A5CC8-571C-4661-B8D6-A2A97864AC9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74E4DE0-3909-4D9F-987F-891842A41B8D}"/>
              </a:ext>
            </a:extLst>
          </p:cNvPr>
          <p:cNvSpPr>
            <a:spLocks noGrp="1"/>
          </p:cNvSpPr>
          <p:nvPr>
            <p:ph type="title"/>
          </p:nvPr>
        </p:nvSpPr>
        <p:spPr>
          <a:xfrm>
            <a:off x="131763" y="-138113"/>
            <a:ext cx="11222037" cy="1695451"/>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SSN confidentiality act</a:t>
            </a:r>
          </a:p>
        </p:txBody>
      </p:sp>
      <p:sp>
        <p:nvSpPr>
          <p:cNvPr id="7" name="Slide Number Placeholder 6">
            <a:extLst>
              <a:ext uri="{FF2B5EF4-FFF2-40B4-BE49-F238E27FC236}">
                <a16:creationId xmlns:a16="http://schemas.microsoft.com/office/drawing/2014/main" id="{154D4004-B714-4F51-A13F-5EE8D7E75FEF}"/>
              </a:ext>
            </a:extLst>
          </p:cNvPr>
          <p:cNvSpPr>
            <a:spLocks noGrp="1"/>
          </p:cNvSpPr>
          <p:nvPr>
            <p:ph type="sldNum" sz="quarter" idx="12"/>
          </p:nvPr>
        </p:nvSpPr>
        <p:spPr/>
        <p:txBody>
          <a:bodyPr/>
          <a:lstStyle/>
          <a:p>
            <a:pPr>
              <a:defRPr/>
            </a:pPr>
            <a:fld id="{234629AC-D0A1-4D4A-A428-A4E32B44D735}" type="slidenum">
              <a:rPr lang="en-US">
                <a:solidFill>
                  <a:schemeClr val="tx1">
                    <a:tint val="75000"/>
                  </a:schemeClr>
                </a:solidFill>
              </a:rPr>
              <a:pPr>
                <a:defRPr/>
              </a:pPr>
              <a:t>24</a:t>
            </a:fld>
            <a:endParaRPr lang="en-US" dirty="0">
              <a:solidFill>
                <a:schemeClr val="tx1">
                  <a:tint val="75000"/>
                </a:schemeClr>
              </a:solidFill>
            </a:endParaRPr>
          </a:p>
        </p:txBody>
      </p:sp>
      <p:sp>
        <p:nvSpPr>
          <p:cNvPr id="59397" name="Rectangle 3">
            <a:extLst>
              <a:ext uri="{FF2B5EF4-FFF2-40B4-BE49-F238E27FC236}">
                <a16:creationId xmlns:a16="http://schemas.microsoft.com/office/drawing/2014/main" id="{3F414736-BABC-41D8-823D-A6037AA44951}"/>
              </a:ext>
            </a:extLst>
          </p:cNvPr>
          <p:cNvSpPr txBox="1">
            <a:spLocks noChangeArrowheads="1"/>
          </p:cNvSpPr>
          <p:nvPr/>
        </p:nvSpPr>
        <p:spPr bwMode="auto">
          <a:xfrm>
            <a:off x="477838" y="1727200"/>
            <a:ext cx="11561762"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Prohibits “publicly posting or displaying” of Social Security Number, including:</a:t>
            </a:r>
          </a:p>
          <a:p>
            <a:pPr lvl="1" eaLnBrk="1" hangingPunct="1"/>
            <a:r>
              <a:rPr lang="en-US" altLang="en-US" sz="4400" dirty="0">
                <a:latin typeface="Arial" panose="020B0604020202020204" pitchFamily="34" charset="0"/>
                <a:cs typeface="Arial" panose="020B0604020202020204" pitchFamily="34" charset="0"/>
              </a:rPr>
              <a:t>Printing SSN on ID/membership cards</a:t>
            </a:r>
          </a:p>
          <a:p>
            <a:pPr lvl="1" eaLnBrk="1" hangingPunct="1"/>
            <a:r>
              <a:rPr lang="en-US" altLang="en-US" sz="4400" dirty="0">
                <a:latin typeface="Arial" panose="020B0604020202020204" pitchFamily="34" charset="0"/>
                <a:cs typeface="Arial" panose="020B0604020202020204" pitchFamily="34" charset="0"/>
              </a:rPr>
              <a:t>Mailing documents with SSN to individual, unless required by law</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a:extLst>
              <a:ext uri="{FF2B5EF4-FFF2-40B4-BE49-F238E27FC236}">
                <a16:creationId xmlns:a16="http://schemas.microsoft.com/office/drawing/2014/main" id="{4FEA39D8-570D-485D-8F1B-97F96A6A457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CEC4905-DCA7-4BD5-89A8-9E67B7940F21}"/>
              </a:ext>
            </a:extLst>
          </p:cNvPr>
          <p:cNvSpPr>
            <a:spLocks noGrp="1"/>
          </p:cNvSpPr>
          <p:nvPr>
            <p:ph type="title"/>
          </p:nvPr>
        </p:nvSpPr>
        <p:spPr>
          <a:xfrm>
            <a:off x="0" y="20638"/>
            <a:ext cx="11512550" cy="1447800"/>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SSN confidentiality act Continued</a:t>
            </a:r>
          </a:p>
        </p:txBody>
      </p:sp>
      <p:sp>
        <p:nvSpPr>
          <p:cNvPr id="7" name="Slide Number Placeholder 6">
            <a:extLst>
              <a:ext uri="{FF2B5EF4-FFF2-40B4-BE49-F238E27FC236}">
                <a16:creationId xmlns:a16="http://schemas.microsoft.com/office/drawing/2014/main" id="{98B70EA8-28B7-4FAD-A3F1-6CE15E480EC2}"/>
              </a:ext>
            </a:extLst>
          </p:cNvPr>
          <p:cNvSpPr>
            <a:spLocks noGrp="1"/>
          </p:cNvSpPr>
          <p:nvPr>
            <p:ph type="sldNum" sz="quarter" idx="12"/>
          </p:nvPr>
        </p:nvSpPr>
        <p:spPr/>
        <p:txBody>
          <a:bodyPr/>
          <a:lstStyle/>
          <a:p>
            <a:pPr>
              <a:defRPr/>
            </a:pPr>
            <a:fld id="{E02978DA-36FE-4535-9389-33D7F91D3345}" type="slidenum">
              <a:rPr lang="en-US">
                <a:solidFill>
                  <a:schemeClr val="tx1">
                    <a:tint val="75000"/>
                  </a:schemeClr>
                </a:solidFill>
              </a:rPr>
              <a:pPr>
                <a:defRPr/>
              </a:pPr>
              <a:t>25</a:t>
            </a:fld>
            <a:endParaRPr lang="en-US" dirty="0">
              <a:solidFill>
                <a:schemeClr val="tx1">
                  <a:tint val="75000"/>
                </a:schemeClr>
              </a:solidFill>
            </a:endParaRPr>
          </a:p>
        </p:txBody>
      </p:sp>
      <p:sp>
        <p:nvSpPr>
          <p:cNvPr id="61445" name="Rectangle 3">
            <a:extLst>
              <a:ext uri="{FF2B5EF4-FFF2-40B4-BE49-F238E27FC236}">
                <a16:creationId xmlns:a16="http://schemas.microsoft.com/office/drawing/2014/main" id="{039CA0C5-B94D-48F4-A125-C28E8F88D59B}"/>
              </a:ext>
            </a:extLst>
          </p:cNvPr>
          <p:cNvSpPr txBox="1">
            <a:spLocks noChangeArrowheads="1"/>
          </p:cNvSpPr>
          <p:nvPr/>
        </p:nvSpPr>
        <p:spPr bwMode="auto">
          <a:xfrm>
            <a:off x="52388" y="1808163"/>
            <a:ext cx="1146016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r>
              <a:rPr lang="en-US" altLang="en-US" sz="4400" dirty="0">
                <a:latin typeface="Arial" panose="020B0604020202020204" pitchFamily="34" charset="0"/>
                <a:cs typeface="Arial" panose="020B0604020202020204" pitchFamily="34" charset="0"/>
              </a:rPr>
              <a:t>Requiring an individual to transmit over the internet only if the connection is secure or the SSN is encrypted</a:t>
            </a:r>
          </a:p>
          <a:p>
            <a:pPr lvl="1" eaLnBrk="1" hangingPunct="1"/>
            <a:r>
              <a:rPr lang="en-US" altLang="en-US" sz="4400" dirty="0">
                <a:latin typeface="Arial" panose="020B0604020202020204" pitchFamily="34" charset="0"/>
                <a:cs typeface="Arial" panose="020B0604020202020204" pitchFamily="34" charset="0"/>
              </a:rPr>
              <a:t>Requiring password or unique personal identification number or other identification device for website access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FE4A1275-ED9C-4F25-B8CE-C50EE6EB6E7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75418D7-CB46-4F49-A044-8155FF264C53}"/>
              </a:ext>
            </a:extLst>
          </p:cNvPr>
          <p:cNvSpPr>
            <a:spLocks noGrp="1"/>
          </p:cNvSpPr>
          <p:nvPr>
            <p:ph type="title"/>
          </p:nvPr>
        </p:nvSpPr>
        <p:spPr>
          <a:xfrm>
            <a:off x="622300" y="1281113"/>
            <a:ext cx="10731500" cy="1258887"/>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Recommended privacy practices</a:t>
            </a:r>
          </a:p>
        </p:txBody>
      </p:sp>
      <p:sp>
        <p:nvSpPr>
          <p:cNvPr id="7" name="Slide Number Placeholder 6">
            <a:extLst>
              <a:ext uri="{FF2B5EF4-FFF2-40B4-BE49-F238E27FC236}">
                <a16:creationId xmlns:a16="http://schemas.microsoft.com/office/drawing/2014/main" id="{6052E800-E982-4CDC-BC67-FF0A39486290}"/>
              </a:ext>
            </a:extLst>
          </p:cNvPr>
          <p:cNvSpPr>
            <a:spLocks noGrp="1"/>
          </p:cNvSpPr>
          <p:nvPr>
            <p:ph type="sldNum" sz="quarter" idx="12"/>
          </p:nvPr>
        </p:nvSpPr>
        <p:spPr/>
        <p:txBody>
          <a:bodyPr/>
          <a:lstStyle/>
          <a:p>
            <a:pPr>
              <a:defRPr/>
            </a:pPr>
            <a:fld id="{E1F9197E-ED5E-42EC-9F50-093DC96A7910}" type="slidenum">
              <a:rPr lang="en-US">
                <a:solidFill>
                  <a:schemeClr val="tx1">
                    <a:tint val="75000"/>
                  </a:schemeClr>
                </a:solidFill>
              </a:rPr>
              <a:pPr>
                <a:defRPr/>
              </a:pPr>
              <a:t>26</a:t>
            </a:fld>
            <a:endParaRPr lang="en-US" dirty="0">
              <a:solidFill>
                <a:schemeClr val="tx1">
                  <a:tint val="75000"/>
                </a:schemeClr>
              </a:solidFill>
            </a:endParaRPr>
          </a:p>
        </p:txBody>
      </p:sp>
      <p:sp>
        <p:nvSpPr>
          <p:cNvPr id="63493" name="Rectangle 3">
            <a:extLst>
              <a:ext uri="{FF2B5EF4-FFF2-40B4-BE49-F238E27FC236}">
                <a16:creationId xmlns:a16="http://schemas.microsoft.com/office/drawing/2014/main" id="{9F2305E8-0A02-4CD7-B09B-B1DC39287C8F}"/>
              </a:ext>
            </a:extLst>
          </p:cNvPr>
          <p:cNvSpPr txBox="1">
            <a:spLocks noChangeArrowheads="1"/>
          </p:cNvSpPr>
          <p:nvPr/>
        </p:nvSpPr>
        <p:spPr bwMode="auto">
          <a:xfrm>
            <a:off x="1238250" y="3259138"/>
            <a:ext cx="1019175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Basic Practices for State Employees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a:extLst>
              <a:ext uri="{FF2B5EF4-FFF2-40B4-BE49-F238E27FC236}">
                <a16:creationId xmlns:a16="http://schemas.microsoft.com/office/drawing/2014/main" id="{2C501087-FE8C-438C-A554-82C00154AD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2CF30F4-5F7B-46AA-B1BF-B959B64BD8A0}"/>
              </a:ext>
            </a:extLst>
          </p:cNvPr>
          <p:cNvSpPr>
            <a:spLocks noGrp="1"/>
          </p:cNvSpPr>
          <p:nvPr>
            <p:ph type="title"/>
          </p:nvPr>
        </p:nvSpPr>
        <p:spPr>
          <a:xfrm>
            <a:off x="101600" y="217488"/>
            <a:ext cx="10039350" cy="77311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Confidential information</a:t>
            </a:r>
          </a:p>
        </p:txBody>
      </p:sp>
      <p:sp>
        <p:nvSpPr>
          <p:cNvPr id="7" name="Slide Number Placeholder 6">
            <a:extLst>
              <a:ext uri="{FF2B5EF4-FFF2-40B4-BE49-F238E27FC236}">
                <a16:creationId xmlns:a16="http://schemas.microsoft.com/office/drawing/2014/main" id="{A02B0360-DCDA-4E84-BF29-6FD3A7DF160A}"/>
              </a:ext>
            </a:extLst>
          </p:cNvPr>
          <p:cNvSpPr>
            <a:spLocks noGrp="1"/>
          </p:cNvSpPr>
          <p:nvPr>
            <p:ph type="sldNum" sz="quarter" idx="12"/>
          </p:nvPr>
        </p:nvSpPr>
        <p:spPr/>
        <p:txBody>
          <a:bodyPr/>
          <a:lstStyle/>
          <a:p>
            <a:pPr>
              <a:defRPr/>
            </a:pPr>
            <a:fld id="{A2A25750-7A4D-4591-817C-5608C764983F}" type="slidenum">
              <a:rPr lang="en-US">
                <a:solidFill>
                  <a:schemeClr val="tx1">
                    <a:tint val="75000"/>
                  </a:schemeClr>
                </a:solidFill>
              </a:rPr>
              <a:pPr>
                <a:defRPr/>
              </a:pPr>
              <a:t>27</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C1BBFAA4-1B4B-4D55-8E45-A5282F5D30A3}"/>
              </a:ext>
            </a:extLst>
          </p:cNvPr>
          <p:cNvSpPr txBox="1">
            <a:spLocks noChangeArrowheads="1"/>
          </p:cNvSpPr>
          <p:nvPr/>
        </p:nvSpPr>
        <p:spPr>
          <a:xfrm>
            <a:off x="747713" y="1685925"/>
            <a:ext cx="9567862" cy="41608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sz="4800" dirty="0">
                <a:latin typeface="Arial" panose="020B0604020202020204" pitchFamily="34" charset="0"/>
                <a:cs typeface="Arial" panose="020B0604020202020204" pitchFamily="34" charset="0"/>
              </a:rPr>
              <a:t>Personally identifying information - one type of information to protect</a:t>
            </a:r>
          </a:p>
          <a:p>
            <a:pPr fontAlgn="auto">
              <a:spcAft>
                <a:spcPts val="0"/>
              </a:spcAft>
              <a:defRPr/>
            </a:pPr>
            <a:r>
              <a:rPr lang="en-US" altLang="en-US" sz="4800" dirty="0">
                <a:latin typeface="Arial" panose="020B0604020202020204" pitchFamily="34" charset="0"/>
                <a:cs typeface="Arial" panose="020B0604020202020204" pitchFamily="34" charset="0"/>
              </a:rPr>
              <a:t>Other confidential information to protect includes security-related info, policy drafts, and some department financial information</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a:extLst>
              <a:ext uri="{FF2B5EF4-FFF2-40B4-BE49-F238E27FC236}">
                <a16:creationId xmlns:a16="http://schemas.microsoft.com/office/drawing/2014/main" id="{9B548B23-296A-4D21-8FBD-7ABA1BD8E37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CBFE06F7-0E98-48BE-A798-51D1739DB80E}"/>
              </a:ext>
            </a:extLst>
          </p:cNvPr>
          <p:cNvSpPr>
            <a:spLocks noGrp="1"/>
          </p:cNvSpPr>
          <p:nvPr>
            <p:ph type="title"/>
          </p:nvPr>
        </p:nvSpPr>
        <p:spPr>
          <a:xfrm>
            <a:off x="-217488" y="322263"/>
            <a:ext cx="11020426" cy="76676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Personal information = money</a:t>
            </a:r>
          </a:p>
        </p:txBody>
      </p:sp>
      <p:sp>
        <p:nvSpPr>
          <p:cNvPr id="7" name="Slide Number Placeholder 6">
            <a:extLst>
              <a:ext uri="{FF2B5EF4-FFF2-40B4-BE49-F238E27FC236}">
                <a16:creationId xmlns:a16="http://schemas.microsoft.com/office/drawing/2014/main" id="{F824EB04-A8B9-457D-9D68-77BB76A8064F}"/>
              </a:ext>
            </a:extLst>
          </p:cNvPr>
          <p:cNvSpPr>
            <a:spLocks noGrp="1"/>
          </p:cNvSpPr>
          <p:nvPr>
            <p:ph type="sldNum" sz="quarter" idx="12"/>
          </p:nvPr>
        </p:nvSpPr>
        <p:spPr/>
        <p:txBody>
          <a:bodyPr/>
          <a:lstStyle/>
          <a:p>
            <a:pPr>
              <a:defRPr/>
            </a:pPr>
            <a:fld id="{E9E2CEEC-8C71-43D3-90BA-89618A72DCF5}" type="slidenum">
              <a:rPr lang="en-US">
                <a:solidFill>
                  <a:schemeClr val="tx1">
                    <a:tint val="75000"/>
                  </a:schemeClr>
                </a:solidFill>
              </a:rPr>
              <a:pPr>
                <a:defRPr/>
              </a:pPr>
              <a:t>28</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567EAF93-D69B-47D1-BAF3-B2F34BA131EC}"/>
              </a:ext>
            </a:extLst>
          </p:cNvPr>
          <p:cNvSpPr txBox="1">
            <a:spLocks noChangeArrowheads="1"/>
          </p:cNvSpPr>
          <p:nvPr/>
        </p:nvSpPr>
        <p:spPr>
          <a:xfrm>
            <a:off x="731838" y="1346200"/>
            <a:ext cx="11020425" cy="12620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sz="4800" dirty="0">
                <a:latin typeface="Arial" panose="020B0604020202020204" pitchFamily="34" charset="0"/>
                <a:cs typeface="Arial" panose="020B0604020202020204" pitchFamily="34" charset="0"/>
              </a:rPr>
              <a:t>Handle personal information like it’s cash! </a:t>
            </a:r>
          </a:p>
        </p:txBody>
      </p:sp>
      <p:pic>
        <p:nvPicPr>
          <p:cNvPr id="67590" name="Picture 2">
            <a:extLst>
              <a:ext uri="{FF2B5EF4-FFF2-40B4-BE49-F238E27FC236}">
                <a16:creationId xmlns:a16="http://schemas.microsoft.com/office/drawing/2014/main" id="{CF2C0BDF-FBF0-4DA2-91D3-0A899129B25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0" y="2108200"/>
            <a:ext cx="70580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a:extLst>
              <a:ext uri="{FF2B5EF4-FFF2-40B4-BE49-F238E27FC236}">
                <a16:creationId xmlns:a16="http://schemas.microsoft.com/office/drawing/2014/main" id="{5DE7096E-68E0-431F-8D9A-056DEFEF995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8CAF326B-57D8-4A36-B019-F9304A64B294}"/>
              </a:ext>
            </a:extLst>
          </p:cNvPr>
          <p:cNvSpPr>
            <a:spLocks noGrp="1"/>
          </p:cNvSpPr>
          <p:nvPr>
            <p:ph type="title"/>
          </p:nvPr>
        </p:nvSpPr>
        <p:spPr>
          <a:xfrm>
            <a:off x="333375" y="169863"/>
            <a:ext cx="10098088" cy="1003300"/>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Know where personal information is</a:t>
            </a:r>
          </a:p>
        </p:txBody>
      </p:sp>
      <p:sp>
        <p:nvSpPr>
          <p:cNvPr id="7" name="Slide Number Placeholder 6">
            <a:extLst>
              <a:ext uri="{FF2B5EF4-FFF2-40B4-BE49-F238E27FC236}">
                <a16:creationId xmlns:a16="http://schemas.microsoft.com/office/drawing/2014/main" id="{369CC388-3107-420F-A0B5-8B7F5C3BE029}"/>
              </a:ext>
            </a:extLst>
          </p:cNvPr>
          <p:cNvSpPr>
            <a:spLocks noGrp="1"/>
          </p:cNvSpPr>
          <p:nvPr>
            <p:ph type="sldNum" sz="quarter" idx="12"/>
          </p:nvPr>
        </p:nvSpPr>
        <p:spPr/>
        <p:txBody>
          <a:bodyPr/>
          <a:lstStyle/>
          <a:p>
            <a:pPr>
              <a:defRPr/>
            </a:pPr>
            <a:fld id="{6DC1D664-DD45-40C4-9BAE-3BBE4D30805C}" type="slidenum">
              <a:rPr lang="en-US">
                <a:solidFill>
                  <a:schemeClr val="tx1">
                    <a:tint val="75000"/>
                  </a:schemeClr>
                </a:solidFill>
              </a:rPr>
              <a:pPr>
                <a:defRPr/>
              </a:pPr>
              <a:t>29</a:t>
            </a:fld>
            <a:endParaRPr lang="en-US" dirty="0">
              <a:solidFill>
                <a:schemeClr val="tx1">
                  <a:tint val="75000"/>
                </a:schemeClr>
              </a:solidFill>
            </a:endParaRPr>
          </a:p>
        </p:txBody>
      </p:sp>
      <p:sp>
        <p:nvSpPr>
          <p:cNvPr id="69637" name="Rectangle 3">
            <a:extLst>
              <a:ext uri="{FF2B5EF4-FFF2-40B4-BE49-F238E27FC236}">
                <a16:creationId xmlns:a16="http://schemas.microsoft.com/office/drawing/2014/main" id="{4A22A038-88E6-444A-9F00-37B7C094DC93}"/>
              </a:ext>
            </a:extLst>
          </p:cNvPr>
          <p:cNvSpPr txBox="1">
            <a:spLocks noChangeArrowheads="1"/>
          </p:cNvSpPr>
          <p:nvPr/>
        </p:nvSpPr>
        <p:spPr bwMode="auto">
          <a:xfrm>
            <a:off x="355600" y="1376363"/>
            <a:ext cx="11193463"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Learn where personal info is stored in your office – especially sensitive info like SSN, DL number, financial account number, medical information</a:t>
            </a:r>
          </a:p>
          <a:p>
            <a:pPr lvl="1" eaLnBrk="1" hangingPunct="1"/>
            <a:r>
              <a:rPr lang="en-US" altLang="en-US" sz="4400" dirty="0">
                <a:latin typeface="Arial" panose="020B0604020202020204" pitchFamily="34" charset="0"/>
                <a:cs typeface="Arial" panose="020B0604020202020204" pitchFamily="34" charset="0"/>
              </a:rPr>
              <a:t>PCs, workstation file drawers, laptops, mobile device, other portable devices</a:t>
            </a:r>
          </a:p>
          <a:p>
            <a:pPr lvl="1" eaLnBrk="1" hangingPunct="1"/>
            <a:r>
              <a:rPr lang="en-US" altLang="en-US" sz="4400" dirty="0">
                <a:latin typeface="Arial" panose="020B0604020202020204" pitchFamily="34" charset="0"/>
                <a:cs typeface="Arial" panose="020B0604020202020204" pitchFamily="34" charset="0"/>
              </a:rPr>
              <a:t>Employee info as well as information of consumers, licensees, others.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3D51145B-1DC8-458C-8713-E06D129AF90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2281011E-04DC-493A-9AF4-A1AC7A7A7BBE}"/>
              </a:ext>
            </a:extLst>
          </p:cNvPr>
          <p:cNvSpPr>
            <a:spLocks noGrp="1"/>
          </p:cNvSpPr>
          <p:nvPr>
            <p:ph type="title"/>
          </p:nvPr>
        </p:nvSpPr>
        <p:spPr>
          <a:xfrm>
            <a:off x="684213" y="347663"/>
            <a:ext cx="10039350" cy="77311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Training goals</a:t>
            </a:r>
          </a:p>
        </p:txBody>
      </p:sp>
      <p:sp>
        <p:nvSpPr>
          <p:cNvPr id="7" name="Slide Number Placeholder 6">
            <a:extLst>
              <a:ext uri="{FF2B5EF4-FFF2-40B4-BE49-F238E27FC236}">
                <a16:creationId xmlns:a16="http://schemas.microsoft.com/office/drawing/2014/main" id="{636D2342-6720-4D01-A8E7-5E5426280DC4}"/>
              </a:ext>
            </a:extLst>
          </p:cNvPr>
          <p:cNvSpPr>
            <a:spLocks noGrp="1"/>
          </p:cNvSpPr>
          <p:nvPr>
            <p:ph type="sldNum" sz="quarter" idx="12"/>
          </p:nvPr>
        </p:nvSpPr>
        <p:spPr/>
        <p:txBody>
          <a:bodyPr/>
          <a:lstStyle/>
          <a:p>
            <a:pPr>
              <a:defRPr/>
            </a:pPr>
            <a:fld id="{63F6B47C-392C-438F-B5FF-46E523FFF6D4}" type="slidenum">
              <a:rPr lang="en-US">
                <a:solidFill>
                  <a:schemeClr val="tx1">
                    <a:tint val="75000"/>
                  </a:schemeClr>
                </a:solidFill>
              </a:rPr>
              <a:pPr>
                <a:defRPr/>
              </a:pPr>
              <a:t>3</a:t>
            </a:fld>
            <a:endParaRPr lang="en-US" dirty="0">
              <a:solidFill>
                <a:schemeClr val="tx1">
                  <a:tint val="75000"/>
                </a:schemeClr>
              </a:solidFill>
            </a:endParaRPr>
          </a:p>
        </p:txBody>
      </p:sp>
      <p:sp>
        <p:nvSpPr>
          <p:cNvPr id="16389" name="Rectangle 3">
            <a:extLst>
              <a:ext uri="{FF2B5EF4-FFF2-40B4-BE49-F238E27FC236}">
                <a16:creationId xmlns:a16="http://schemas.microsoft.com/office/drawing/2014/main" id="{9741D11E-267A-4E2D-87A8-DE84F1DC8B78}"/>
              </a:ext>
            </a:extLst>
          </p:cNvPr>
          <p:cNvSpPr txBox="1">
            <a:spLocks noChangeArrowheads="1"/>
          </p:cNvSpPr>
          <p:nvPr/>
        </p:nvSpPr>
        <p:spPr bwMode="auto">
          <a:xfrm>
            <a:off x="927100" y="1739900"/>
            <a:ext cx="100393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Learn consequences of mishandling personal information.</a:t>
            </a:r>
          </a:p>
          <a:p>
            <a:pPr lvl="1" eaLnBrk="1" hangingPunct="1"/>
            <a:r>
              <a:rPr lang="en-US" altLang="en-US" sz="4400" dirty="0">
                <a:latin typeface="Arial" panose="020B0604020202020204" pitchFamily="34" charset="0"/>
                <a:cs typeface="Arial" panose="020B0604020202020204" pitchFamily="34" charset="0"/>
              </a:rPr>
              <a:t>Consequences for individuals</a:t>
            </a:r>
          </a:p>
          <a:p>
            <a:pPr lvl="1" eaLnBrk="1" hangingPunct="1"/>
            <a:r>
              <a:rPr lang="en-US" altLang="en-US" sz="4400" dirty="0">
                <a:latin typeface="Arial" panose="020B0604020202020204" pitchFamily="34" charset="0"/>
                <a:cs typeface="Arial" panose="020B0604020202020204" pitchFamily="34" charset="0"/>
              </a:rPr>
              <a:t>Consequences for employees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a:extLst>
              <a:ext uri="{FF2B5EF4-FFF2-40B4-BE49-F238E27FC236}">
                <a16:creationId xmlns:a16="http://schemas.microsoft.com/office/drawing/2014/main" id="{85DA93E3-B987-48AD-AB4B-56F0C86A928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7D05BBA2-F882-4DF5-B858-FD66E18C148E}"/>
              </a:ext>
            </a:extLst>
          </p:cNvPr>
          <p:cNvSpPr>
            <a:spLocks noGrp="1"/>
          </p:cNvSpPr>
          <p:nvPr>
            <p:ph type="title"/>
          </p:nvPr>
        </p:nvSpPr>
        <p:spPr>
          <a:xfrm>
            <a:off x="-304800" y="31750"/>
            <a:ext cx="11112500" cy="971550"/>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Retain only when necessary</a:t>
            </a:r>
          </a:p>
        </p:txBody>
      </p:sp>
      <p:sp>
        <p:nvSpPr>
          <p:cNvPr id="7" name="Slide Number Placeholder 6">
            <a:extLst>
              <a:ext uri="{FF2B5EF4-FFF2-40B4-BE49-F238E27FC236}">
                <a16:creationId xmlns:a16="http://schemas.microsoft.com/office/drawing/2014/main" id="{C97E53C0-41A5-4818-8507-31E430B0C89C}"/>
              </a:ext>
            </a:extLst>
          </p:cNvPr>
          <p:cNvSpPr>
            <a:spLocks noGrp="1"/>
          </p:cNvSpPr>
          <p:nvPr>
            <p:ph type="sldNum" sz="quarter" idx="12"/>
          </p:nvPr>
        </p:nvSpPr>
        <p:spPr/>
        <p:txBody>
          <a:bodyPr/>
          <a:lstStyle/>
          <a:p>
            <a:pPr>
              <a:defRPr/>
            </a:pPr>
            <a:fld id="{FF34B5AD-C942-46D8-AC96-5231DA05840F}" type="slidenum">
              <a:rPr lang="en-US">
                <a:solidFill>
                  <a:schemeClr val="tx1">
                    <a:tint val="75000"/>
                  </a:schemeClr>
                </a:solidFill>
              </a:rPr>
              <a:pPr>
                <a:defRPr/>
              </a:pPr>
              <a:t>30</a:t>
            </a:fld>
            <a:endParaRPr lang="en-US" dirty="0">
              <a:solidFill>
                <a:schemeClr val="tx1">
                  <a:tint val="75000"/>
                </a:schemeClr>
              </a:solidFill>
            </a:endParaRPr>
          </a:p>
        </p:txBody>
      </p:sp>
      <p:sp>
        <p:nvSpPr>
          <p:cNvPr id="71685" name="Rectangle 3">
            <a:extLst>
              <a:ext uri="{FF2B5EF4-FFF2-40B4-BE49-F238E27FC236}">
                <a16:creationId xmlns:a16="http://schemas.microsoft.com/office/drawing/2014/main" id="{28DF7CAD-242C-44A1-8E80-13E4AF476F8E}"/>
              </a:ext>
            </a:extLst>
          </p:cNvPr>
          <p:cNvSpPr txBox="1">
            <a:spLocks noChangeArrowheads="1"/>
          </p:cNvSpPr>
          <p:nvPr/>
        </p:nvSpPr>
        <p:spPr bwMode="auto">
          <a:xfrm>
            <a:off x="639763" y="1003300"/>
            <a:ext cx="111125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Regularly purge unneeded duplicates with personal info from file folders. </a:t>
            </a:r>
          </a:p>
          <a:p>
            <a:pPr lvl="1" eaLnBrk="1" hangingPunct="1"/>
            <a:r>
              <a:rPr lang="en-US" altLang="en-US" sz="4400" dirty="0">
                <a:latin typeface="Arial" panose="020B0604020202020204" pitchFamily="34" charset="0"/>
                <a:cs typeface="Arial" panose="020B0604020202020204" pitchFamily="34" charset="0"/>
              </a:rPr>
              <a:t>Unless required to keep.</a:t>
            </a:r>
          </a:p>
          <a:p>
            <a:pPr eaLnBrk="1" hangingPunct="1"/>
            <a:r>
              <a:rPr lang="en-US" altLang="en-US" sz="4400" dirty="0">
                <a:latin typeface="Arial" panose="020B0604020202020204" pitchFamily="34" charset="0"/>
                <a:cs typeface="Arial" panose="020B0604020202020204" pitchFamily="34" charset="0"/>
              </a:rPr>
              <a:t>Avoid downloading onto PCs.</a:t>
            </a:r>
          </a:p>
          <a:p>
            <a:pPr lvl="1" eaLnBrk="1" hangingPunct="1"/>
            <a:r>
              <a:rPr lang="en-US" altLang="en-US" sz="4400" dirty="0">
                <a:latin typeface="Arial" panose="020B0604020202020204" pitchFamily="34" charset="0"/>
                <a:cs typeface="Arial" panose="020B0604020202020204" pitchFamily="34" charset="0"/>
              </a:rPr>
              <a:t>Regularly remove personal info from PCs, laptops, other portable devices.</a:t>
            </a:r>
          </a:p>
          <a:p>
            <a:pPr eaLnBrk="1" hangingPunct="1"/>
            <a:r>
              <a:rPr lang="en-US" altLang="en-US" sz="4400" dirty="0">
                <a:latin typeface="Arial" panose="020B0604020202020204" pitchFamily="34" charset="0"/>
                <a:cs typeface="Arial" panose="020B0604020202020204" pitchFamily="34" charset="0"/>
              </a:rPr>
              <a:t>Comply with record retention policy for official files.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a:extLst>
              <a:ext uri="{FF2B5EF4-FFF2-40B4-BE49-F238E27FC236}">
                <a16:creationId xmlns:a16="http://schemas.microsoft.com/office/drawing/2014/main" id="{041CE9BC-366D-43F3-84C0-2F70DA3B23C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C8CF1908-1041-4E00-98DF-0422B474683C}"/>
              </a:ext>
            </a:extLst>
          </p:cNvPr>
          <p:cNvSpPr>
            <a:spLocks noGrp="1"/>
          </p:cNvSpPr>
          <p:nvPr>
            <p:ph type="title"/>
          </p:nvPr>
        </p:nvSpPr>
        <p:spPr>
          <a:xfrm>
            <a:off x="-304800" y="31750"/>
            <a:ext cx="10837863" cy="1073150"/>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Dispose of records safely</a:t>
            </a:r>
          </a:p>
        </p:txBody>
      </p:sp>
      <p:sp>
        <p:nvSpPr>
          <p:cNvPr id="7" name="Slide Number Placeholder 6">
            <a:extLst>
              <a:ext uri="{FF2B5EF4-FFF2-40B4-BE49-F238E27FC236}">
                <a16:creationId xmlns:a16="http://schemas.microsoft.com/office/drawing/2014/main" id="{280991FA-BE70-4B15-AB91-381E54931069}"/>
              </a:ext>
            </a:extLst>
          </p:cNvPr>
          <p:cNvSpPr>
            <a:spLocks noGrp="1"/>
          </p:cNvSpPr>
          <p:nvPr>
            <p:ph type="sldNum" sz="quarter" idx="12"/>
          </p:nvPr>
        </p:nvSpPr>
        <p:spPr/>
        <p:txBody>
          <a:bodyPr/>
          <a:lstStyle/>
          <a:p>
            <a:pPr>
              <a:defRPr/>
            </a:pPr>
            <a:fld id="{EA9E4BC5-0736-4CF6-A5CF-B8E2289EC2D7}" type="slidenum">
              <a:rPr lang="en-US">
                <a:solidFill>
                  <a:schemeClr val="tx1">
                    <a:tint val="75000"/>
                  </a:schemeClr>
                </a:solidFill>
              </a:rPr>
              <a:pPr>
                <a:defRPr/>
              </a:pPr>
              <a:t>31</a:t>
            </a:fld>
            <a:endParaRPr lang="en-US" dirty="0">
              <a:solidFill>
                <a:schemeClr val="tx1">
                  <a:tint val="75000"/>
                </a:schemeClr>
              </a:solidFill>
            </a:endParaRPr>
          </a:p>
        </p:txBody>
      </p:sp>
      <p:sp>
        <p:nvSpPr>
          <p:cNvPr id="73733" name="Rectangle 3">
            <a:extLst>
              <a:ext uri="{FF2B5EF4-FFF2-40B4-BE49-F238E27FC236}">
                <a16:creationId xmlns:a16="http://schemas.microsoft.com/office/drawing/2014/main" id="{EEFA27F8-7F34-4638-93DB-2DF225C2A10E}"/>
              </a:ext>
            </a:extLst>
          </p:cNvPr>
          <p:cNvSpPr txBox="1">
            <a:spLocks noChangeArrowheads="1"/>
          </p:cNvSpPr>
          <p:nvPr/>
        </p:nvSpPr>
        <p:spPr bwMode="auto">
          <a:xfrm>
            <a:off x="563563" y="1104900"/>
            <a:ext cx="113411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Shred documents with personal information &amp; other confidential information before throwing away.</a:t>
            </a:r>
          </a:p>
          <a:p>
            <a:pPr eaLnBrk="1" hangingPunct="1"/>
            <a:r>
              <a:rPr lang="en-US" altLang="en-US" sz="4400" dirty="0">
                <a:latin typeface="Arial" panose="020B0604020202020204" pitchFamily="34" charset="0"/>
                <a:cs typeface="Arial" panose="020B0604020202020204" pitchFamily="34" charset="0"/>
              </a:rPr>
              <a:t>Have computers and hard drives properly “wiped” or overwritten when discarding.</a:t>
            </a:r>
          </a:p>
          <a:p>
            <a:pPr eaLnBrk="1" hangingPunct="1"/>
            <a:r>
              <a:rPr lang="en-US" altLang="en-US" sz="4400" dirty="0">
                <a:latin typeface="Arial" panose="020B0604020202020204" pitchFamily="34" charset="0"/>
                <a:cs typeface="Arial" panose="020B0604020202020204" pitchFamily="34" charset="0"/>
              </a:rPr>
              <a:t>Lock up Confidential Destruct boxes when left unattended.</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a:extLst>
              <a:ext uri="{FF2B5EF4-FFF2-40B4-BE49-F238E27FC236}">
                <a16:creationId xmlns:a16="http://schemas.microsoft.com/office/drawing/2014/main" id="{D87DE16A-5CFD-4CC3-B410-40051FF715E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E4450C8-F2F4-4519-9D1C-1B2FE6F55DEA}"/>
              </a:ext>
            </a:extLst>
          </p:cNvPr>
          <p:cNvSpPr>
            <a:spLocks noGrp="1"/>
          </p:cNvSpPr>
          <p:nvPr>
            <p:ph type="title"/>
          </p:nvPr>
        </p:nvSpPr>
        <p:spPr>
          <a:xfrm>
            <a:off x="-20638" y="388938"/>
            <a:ext cx="11196638" cy="1047750"/>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Protect personal information from unauthorized access </a:t>
            </a:r>
          </a:p>
        </p:txBody>
      </p:sp>
      <p:sp>
        <p:nvSpPr>
          <p:cNvPr id="7" name="Slide Number Placeholder 6">
            <a:extLst>
              <a:ext uri="{FF2B5EF4-FFF2-40B4-BE49-F238E27FC236}">
                <a16:creationId xmlns:a16="http://schemas.microsoft.com/office/drawing/2014/main" id="{51657579-956A-4DA9-A372-CD3CD0D72CBC}"/>
              </a:ext>
            </a:extLst>
          </p:cNvPr>
          <p:cNvSpPr>
            <a:spLocks noGrp="1"/>
          </p:cNvSpPr>
          <p:nvPr>
            <p:ph type="sldNum" sz="quarter" idx="12"/>
          </p:nvPr>
        </p:nvSpPr>
        <p:spPr/>
        <p:txBody>
          <a:bodyPr/>
          <a:lstStyle/>
          <a:p>
            <a:pPr>
              <a:defRPr/>
            </a:pPr>
            <a:fld id="{16B9CCB2-4BF3-4845-8E76-C54ECA0F6CFC}" type="slidenum">
              <a:rPr lang="en-US">
                <a:solidFill>
                  <a:schemeClr val="tx1">
                    <a:tint val="75000"/>
                  </a:schemeClr>
                </a:solidFill>
              </a:rPr>
              <a:pPr>
                <a:defRPr/>
              </a:pPr>
              <a:t>32</a:t>
            </a:fld>
            <a:endParaRPr lang="en-US" dirty="0">
              <a:solidFill>
                <a:schemeClr val="tx1">
                  <a:tint val="75000"/>
                </a:schemeClr>
              </a:solidFill>
            </a:endParaRPr>
          </a:p>
        </p:txBody>
      </p:sp>
      <p:sp>
        <p:nvSpPr>
          <p:cNvPr id="75781" name="Rectangle 3">
            <a:extLst>
              <a:ext uri="{FF2B5EF4-FFF2-40B4-BE49-F238E27FC236}">
                <a16:creationId xmlns:a16="http://schemas.microsoft.com/office/drawing/2014/main" id="{DA4DB360-0D68-4FD3-B56C-9F6633AF2C5B}"/>
              </a:ext>
            </a:extLst>
          </p:cNvPr>
          <p:cNvSpPr txBox="1">
            <a:spLocks noChangeArrowheads="1"/>
          </p:cNvSpPr>
          <p:nvPr/>
        </p:nvSpPr>
        <p:spPr bwMode="auto">
          <a:xfrm>
            <a:off x="533400" y="2038350"/>
            <a:ext cx="11196638"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Limit access to personal info to those who need to use it to perform their duties.</a:t>
            </a:r>
          </a:p>
          <a:p>
            <a:pPr lvl="1" eaLnBrk="1" hangingPunct="1"/>
            <a:r>
              <a:rPr lang="en-US" altLang="en-US" sz="4400" dirty="0">
                <a:latin typeface="Arial" panose="020B0604020202020204" pitchFamily="34" charset="0"/>
                <a:cs typeface="Arial" panose="020B0604020202020204" pitchFamily="34" charset="0"/>
              </a:rPr>
              <a:t>Minimum necessary access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a:extLst>
              <a:ext uri="{FF2B5EF4-FFF2-40B4-BE49-F238E27FC236}">
                <a16:creationId xmlns:a16="http://schemas.microsoft.com/office/drawing/2014/main" id="{EDF48A1C-356F-4C1B-B439-2CDE613481F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86291EF0-E650-493D-A6B0-8186401AD142}"/>
              </a:ext>
            </a:extLst>
          </p:cNvPr>
          <p:cNvSpPr>
            <a:spLocks noGrp="1"/>
          </p:cNvSpPr>
          <p:nvPr>
            <p:ph type="title"/>
          </p:nvPr>
        </p:nvSpPr>
        <p:spPr>
          <a:xfrm>
            <a:off x="66675" y="261938"/>
            <a:ext cx="11363325" cy="1347787"/>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Protect personal information in workstations</a:t>
            </a:r>
          </a:p>
        </p:txBody>
      </p:sp>
      <p:sp>
        <p:nvSpPr>
          <p:cNvPr id="7" name="Slide Number Placeholder 6">
            <a:extLst>
              <a:ext uri="{FF2B5EF4-FFF2-40B4-BE49-F238E27FC236}">
                <a16:creationId xmlns:a16="http://schemas.microsoft.com/office/drawing/2014/main" id="{72036876-0A04-4080-8021-22236DBF2EF2}"/>
              </a:ext>
            </a:extLst>
          </p:cNvPr>
          <p:cNvSpPr>
            <a:spLocks noGrp="1"/>
          </p:cNvSpPr>
          <p:nvPr>
            <p:ph type="sldNum" sz="quarter" idx="12"/>
          </p:nvPr>
        </p:nvSpPr>
        <p:spPr/>
        <p:txBody>
          <a:bodyPr/>
          <a:lstStyle/>
          <a:p>
            <a:pPr>
              <a:defRPr/>
            </a:pPr>
            <a:fld id="{000BE7A4-9B6C-4753-B33B-97BABAF12060}" type="slidenum">
              <a:rPr lang="en-US">
                <a:solidFill>
                  <a:schemeClr val="tx1">
                    <a:tint val="75000"/>
                  </a:schemeClr>
                </a:solidFill>
              </a:rPr>
              <a:pPr>
                <a:defRPr/>
              </a:pPr>
              <a:t>33</a:t>
            </a:fld>
            <a:endParaRPr lang="en-US" dirty="0">
              <a:solidFill>
                <a:schemeClr val="tx1">
                  <a:tint val="75000"/>
                </a:schemeClr>
              </a:solidFill>
            </a:endParaRPr>
          </a:p>
        </p:txBody>
      </p:sp>
      <p:sp>
        <p:nvSpPr>
          <p:cNvPr id="77829" name="Rectangle 3">
            <a:extLst>
              <a:ext uri="{FF2B5EF4-FFF2-40B4-BE49-F238E27FC236}">
                <a16:creationId xmlns:a16="http://schemas.microsoft.com/office/drawing/2014/main" id="{28F91790-7489-4DAD-BA76-4182151CDEFD}"/>
              </a:ext>
            </a:extLst>
          </p:cNvPr>
          <p:cNvSpPr txBox="1">
            <a:spLocks noChangeArrowheads="1"/>
          </p:cNvSpPr>
          <p:nvPr/>
        </p:nvSpPr>
        <p:spPr bwMode="auto">
          <a:xfrm>
            <a:off x="457200" y="1846263"/>
            <a:ext cx="109537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Adopt “clean-desk policy”: Don’t leave documents w/ personal information out when away from workstation.</a:t>
            </a:r>
          </a:p>
          <a:p>
            <a:pPr eaLnBrk="1" hangingPunct="1"/>
            <a:r>
              <a:rPr lang="en-US" altLang="en-US" sz="4400" dirty="0">
                <a:latin typeface="Arial" panose="020B0604020202020204" pitchFamily="34" charset="0"/>
                <a:cs typeface="Arial" panose="020B0604020202020204" pitchFamily="34" charset="0"/>
              </a:rPr>
              <a:t>Lock up documents overnight and on weekends.</a:t>
            </a:r>
          </a:p>
          <a:p>
            <a:pPr eaLnBrk="1" hangingPunct="1"/>
            <a:r>
              <a:rPr lang="en-US" altLang="en-US" sz="4400" dirty="0">
                <a:latin typeface="Arial" panose="020B0604020202020204" pitchFamily="34" charset="0"/>
                <a:cs typeface="Arial" panose="020B0604020202020204" pitchFamily="34" charset="0"/>
              </a:rPr>
              <a:t>Lock PC when away from workstation.</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a:extLst>
              <a:ext uri="{FF2B5EF4-FFF2-40B4-BE49-F238E27FC236}">
                <a16:creationId xmlns:a16="http://schemas.microsoft.com/office/drawing/2014/main" id="{55339F26-2FC1-4213-A518-38154F5DCD1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4E10C9B-52B5-4E17-860A-D17FF86E27D1}"/>
              </a:ext>
            </a:extLst>
          </p:cNvPr>
          <p:cNvSpPr>
            <a:spLocks noGrp="1"/>
          </p:cNvSpPr>
          <p:nvPr>
            <p:ph type="title"/>
          </p:nvPr>
        </p:nvSpPr>
        <p:spPr>
          <a:xfrm>
            <a:off x="-136525" y="300038"/>
            <a:ext cx="11972925" cy="1262062"/>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Protect personal information in workstations continued</a:t>
            </a:r>
          </a:p>
        </p:txBody>
      </p:sp>
      <p:sp>
        <p:nvSpPr>
          <p:cNvPr id="7" name="Slide Number Placeholder 6">
            <a:extLst>
              <a:ext uri="{FF2B5EF4-FFF2-40B4-BE49-F238E27FC236}">
                <a16:creationId xmlns:a16="http://schemas.microsoft.com/office/drawing/2014/main" id="{1E5134B6-F824-4168-8089-367C9A114CB0}"/>
              </a:ext>
            </a:extLst>
          </p:cNvPr>
          <p:cNvSpPr>
            <a:spLocks noGrp="1"/>
          </p:cNvSpPr>
          <p:nvPr>
            <p:ph type="sldNum" sz="quarter" idx="12"/>
          </p:nvPr>
        </p:nvSpPr>
        <p:spPr/>
        <p:txBody>
          <a:bodyPr/>
          <a:lstStyle/>
          <a:p>
            <a:pPr>
              <a:defRPr/>
            </a:pPr>
            <a:fld id="{A50752D2-E9A2-4137-B363-D93869DA3C86}" type="slidenum">
              <a:rPr lang="en-US">
                <a:solidFill>
                  <a:schemeClr val="tx1">
                    <a:tint val="75000"/>
                  </a:schemeClr>
                </a:solidFill>
              </a:rPr>
              <a:pPr>
                <a:defRPr/>
              </a:pPr>
              <a:t>34</a:t>
            </a:fld>
            <a:endParaRPr lang="en-US" dirty="0">
              <a:solidFill>
                <a:schemeClr val="tx1">
                  <a:tint val="75000"/>
                </a:schemeClr>
              </a:solidFill>
            </a:endParaRPr>
          </a:p>
        </p:txBody>
      </p:sp>
      <p:sp>
        <p:nvSpPr>
          <p:cNvPr id="79877" name="Rectangle 3">
            <a:extLst>
              <a:ext uri="{FF2B5EF4-FFF2-40B4-BE49-F238E27FC236}">
                <a16:creationId xmlns:a16="http://schemas.microsoft.com/office/drawing/2014/main" id="{9439812D-556C-4D22-854C-2CCCA1788E02}"/>
              </a:ext>
            </a:extLst>
          </p:cNvPr>
          <p:cNvSpPr txBox="1">
            <a:spLocks noChangeArrowheads="1"/>
          </p:cNvSpPr>
          <p:nvPr/>
        </p:nvSpPr>
        <p:spPr bwMode="auto">
          <a:xfrm>
            <a:off x="533400" y="1968500"/>
            <a:ext cx="108966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Never download “free” software onto PC – may contain spyware</a:t>
            </a:r>
          </a:p>
          <a:p>
            <a:pPr eaLnBrk="1" hangingPunct="1"/>
            <a:r>
              <a:rPr lang="en-US" altLang="en-US" sz="4400" dirty="0">
                <a:latin typeface="Arial" panose="020B0604020202020204" pitchFamily="34" charset="0"/>
                <a:cs typeface="Arial" panose="020B0604020202020204" pitchFamily="34" charset="0"/>
              </a:rPr>
              <a:t>Passwords - use strong passwords</a:t>
            </a:r>
          </a:p>
          <a:p>
            <a:pPr lvl="1" eaLnBrk="1" hangingPunct="1"/>
            <a:r>
              <a:rPr lang="en-US" altLang="en-US" sz="4400" dirty="0">
                <a:latin typeface="Arial" panose="020B0604020202020204" pitchFamily="34" charset="0"/>
                <a:cs typeface="Arial" panose="020B0604020202020204" pitchFamily="34" charset="0"/>
              </a:rPr>
              <a:t>8+ characters, a mix of letters (upper and lower case), numbers and symbols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a:extLst>
              <a:ext uri="{FF2B5EF4-FFF2-40B4-BE49-F238E27FC236}">
                <a16:creationId xmlns:a16="http://schemas.microsoft.com/office/drawing/2014/main" id="{07D30604-C3DD-41E7-A639-A7A172F19D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9864388D-1A91-44FB-B384-29834E1392E7}"/>
              </a:ext>
            </a:extLst>
          </p:cNvPr>
          <p:cNvSpPr>
            <a:spLocks noGrp="1"/>
          </p:cNvSpPr>
          <p:nvPr>
            <p:ph type="title"/>
          </p:nvPr>
        </p:nvSpPr>
        <p:spPr>
          <a:xfrm>
            <a:off x="44450" y="358775"/>
            <a:ext cx="10961688" cy="1060450"/>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Protect personal information on Mobile computing devices</a:t>
            </a:r>
          </a:p>
        </p:txBody>
      </p:sp>
      <p:sp>
        <p:nvSpPr>
          <p:cNvPr id="7" name="Slide Number Placeholder 6">
            <a:extLst>
              <a:ext uri="{FF2B5EF4-FFF2-40B4-BE49-F238E27FC236}">
                <a16:creationId xmlns:a16="http://schemas.microsoft.com/office/drawing/2014/main" id="{45BB6BCE-044F-4C7A-B864-D8D8DC2C5FA3}"/>
              </a:ext>
            </a:extLst>
          </p:cNvPr>
          <p:cNvSpPr>
            <a:spLocks noGrp="1"/>
          </p:cNvSpPr>
          <p:nvPr>
            <p:ph type="sldNum" sz="quarter" idx="12"/>
          </p:nvPr>
        </p:nvSpPr>
        <p:spPr/>
        <p:txBody>
          <a:bodyPr/>
          <a:lstStyle/>
          <a:p>
            <a:pPr>
              <a:defRPr/>
            </a:pPr>
            <a:fld id="{2E50BBF4-BC68-45A7-90C1-9936E90B084C}" type="slidenum">
              <a:rPr lang="en-US">
                <a:solidFill>
                  <a:schemeClr val="tx1">
                    <a:tint val="75000"/>
                  </a:schemeClr>
                </a:solidFill>
              </a:rPr>
              <a:pPr>
                <a:defRPr/>
              </a:pPr>
              <a:t>35</a:t>
            </a:fld>
            <a:endParaRPr lang="en-US" dirty="0">
              <a:solidFill>
                <a:schemeClr val="tx1">
                  <a:tint val="75000"/>
                </a:schemeClr>
              </a:solidFill>
            </a:endParaRPr>
          </a:p>
        </p:txBody>
      </p:sp>
      <p:sp>
        <p:nvSpPr>
          <p:cNvPr id="81925" name="Rectangle 3">
            <a:extLst>
              <a:ext uri="{FF2B5EF4-FFF2-40B4-BE49-F238E27FC236}">
                <a16:creationId xmlns:a16="http://schemas.microsoft.com/office/drawing/2014/main" id="{76F76D7B-7A10-4C82-9636-E7F8927774B8}"/>
              </a:ext>
            </a:extLst>
          </p:cNvPr>
          <p:cNvSpPr txBox="1">
            <a:spLocks noChangeArrowheads="1"/>
          </p:cNvSpPr>
          <p:nvPr/>
        </p:nvSpPr>
        <p:spPr bwMode="auto">
          <a:xfrm>
            <a:off x="341313" y="2078038"/>
            <a:ext cx="113760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Personal info on laptops, flash drives, other mobile computing devices must be </a:t>
            </a:r>
            <a:r>
              <a:rPr lang="en-US" altLang="en-US" sz="4400" b="1" dirty="0">
                <a:latin typeface="Arial" panose="020B0604020202020204" pitchFamily="34" charset="0"/>
                <a:cs typeface="Arial" panose="020B0604020202020204" pitchFamily="34" charset="0"/>
              </a:rPr>
              <a:t>encrypted.</a:t>
            </a:r>
            <a:r>
              <a:rPr lang="en-US" altLang="en-US" sz="4400" dirty="0">
                <a:latin typeface="Arial" panose="020B0604020202020204" pitchFamily="34" charset="0"/>
                <a:cs typeface="Arial" panose="020B0604020202020204" pitchFamily="34" charset="0"/>
              </a:rPr>
              <a:t> (policy for state agencies)</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a:extLst>
              <a:ext uri="{FF2B5EF4-FFF2-40B4-BE49-F238E27FC236}">
                <a16:creationId xmlns:a16="http://schemas.microsoft.com/office/drawing/2014/main" id="{E29429B4-1676-4CAB-840D-DC64626AACF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7BD35C4-9C37-4719-BB49-63296E361CCE}"/>
              </a:ext>
            </a:extLst>
          </p:cNvPr>
          <p:cNvSpPr>
            <a:spLocks noGrp="1"/>
          </p:cNvSpPr>
          <p:nvPr>
            <p:ph type="title"/>
          </p:nvPr>
        </p:nvSpPr>
        <p:spPr>
          <a:xfrm>
            <a:off x="66675" y="114300"/>
            <a:ext cx="10567988" cy="188436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Protect personal information in transit</a:t>
            </a:r>
          </a:p>
        </p:txBody>
      </p:sp>
      <p:sp>
        <p:nvSpPr>
          <p:cNvPr id="7" name="Slide Number Placeholder 6">
            <a:extLst>
              <a:ext uri="{FF2B5EF4-FFF2-40B4-BE49-F238E27FC236}">
                <a16:creationId xmlns:a16="http://schemas.microsoft.com/office/drawing/2014/main" id="{C048D576-95DB-40E2-AF03-EECDA61E22AC}"/>
              </a:ext>
            </a:extLst>
          </p:cNvPr>
          <p:cNvSpPr>
            <a:spLocks noGrp="1"/>
          </p:cNvSpPr>
          <p:nvPr>
            <p:ph type="sldNum" sz="quarter" idx="12"/>
          </p:nvPr>
        </p:nvSpPr>
        <p:spPr/>
        <p:txBody>
          <a:bodyPr/>
          <a:lstStyle/>
          <a:p>
            <a:pPr>
              <a:defRPr/>
            </a:pPr>
            <a:fld id="{3CEA3FC6-A4D0-4E4E-A698-AC6AEAAEEC44}" type="slidenum">
              <a:rPr lang="en-US">
                <a:solidFill>
                  <a:schemeClr val="tx1">
                    <a:tint val="75000"/>
                  </a:schemeClr>
                </a:solidFill>
              </a:rPr>
              <a:pPr>
                <a:defRPr/>
              </a:pPr>
              <a:t>36</a:t>
            </a:fld>
            <a:endParaRPr lang="en-US" dirty="0">
              <a:solidFill>
                <a:schemeClr val="tx1">
                  <a:tint val="75000"/>
                </a:schemeClr>
              </a:solidFill>
            </a:endParaRPr>
          </a:p>
        </p:txBody>
      </p:sp>
      <p:sp>
        <p:nvSpPr>
          <p:cNvPr id="83973" name="Rectangle 3">
            <a:extLst>
              <a:ext uri="{FF2B5EF4-FFF2-40B4-BE49-F238E27FC236}">
                <a16:creationId xmlns:a16="http://schemas.microsoft.com/office/drawing/2014/main" id="{2BF438F7-2920-44AE-AB70-E3056EC200A9}"/>
              </a:ext>
            </a:extLst>
          </p:cNvPr>
          <p:cNvSpPr txBox="1">
            <a:spLocks noChangeArrowheads="1"/>
          </p:cNvSpPr>
          <p:nvPr/>
        </p:nvSpPr>
        <p:spPr bwMode="auto">
          <a:xfrm>
            <a:off x="406400" y="1822450"/>
            <a:ext cx="11633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pPr>
            <a:r>
              <a:rPr lang="en-US" altLang="en-US" sz="4400" dirty="0">
                <a:latin typeface="Arial" panose="020B0604020202020204" pitchFamily="34" charset="0"/>
                <a:cs typeface="Arial" panose="020B0604020202020204" pitchFamily="34" charset="0"/>
              </a:rPr>
              <a:t>Any PII should be encrypted. If not, do  not send via email.</a:t>
            </a:r>
          </a:p>
          <a:p>
            <a:pPr eaLnBrk="1" hangingPunct="1">
              <a:lnSpc>
                <a:spcPct val="80000"/>
              </a:lnSpc>
            </a:pPr>
            <a:r>
              <a:rPr lang="en-US" altLang="en-US" sz="4400" dirty="0">
                <a:latin typeface="Arial" panose="020B0604020202020204" pitchFamily="34" charset="0"/>
                <a:cs typeface="Arial" panose="020B0604020202020204" pitchFamily="34" charset="0"/>
              </a:rPr>
              <a:t>Don’t leave personal info in voice mail message.</a:t>
            </a:r>
          </a:p>
          <a:p>
            <a:pPr eaLnBrk="1" hangingPunct="1">
              <a:lnSpc>
                <a:spcPct val="80000"/>
              </a:lnSpc>
            </a:pPr>
            <a:r>
              <a:rPr lang="en-US" altLang="en-US" sz="4400" dirty="0">
                <a:latin typeface="Arial" panose="020B0604020202020204" pitchFamily="34" charset="0"/>
                <a:cs typeface="Arial" panose="020B0604020202020204" pitchFamily="34" charset="0"/>
              </a:rPr>
              <a:t>Mail securely.</a:t>
            </a:r>
          </a:p>
          <a:p>
            <a:pPr lvl="1" eaLnBrk="1" hangingPunct="1">
              <a:lnSpc>
                <a:spcPct val="80000"/>
              </a:lnSpc>
            </a:pPr>
            <a:r>
              <a:rPr lang="en-US" altLang="en-US" sz="4400" dirty="0">
                <a:latin typeface="Arial" panose="020B0604020202020204" pitchFamily="34" charset="0"/>
                <a:cs typeface="Arial" panose="020B0604020202020204" pitchFamily="34" charset="0"/>
              </a:rPr>
              <a:t>Don’t leave incoming or outgoing mail containing PII in unlocked or unattended receptacles.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a:extLst>
              <a:ext uri="{FF2B5EF4-FFF2-40B4-BE49-F238E27FC236}">
                <a16:creationId xmlns:a16="http://schemas.microsoft.com/office/drawing/2014/main" id="{A69C323C-78CC-4AED-81E6-944F88CAE4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56A2D364-1B05-4612-9D18-8FABB5699A92}"/>
              </a:ext>
            </a:extLst>
          </p:cNvPr>
          <p:cNvSpPr>
            <a:spLocks noGrp="1"/>
          </p:cNvSpPr>
          <p:nvPr>
            <p:ph type="title"/>
          </p:nvPr>
        </p:nvSpPr>
        <p:spPr>
          <a:xfrm>
            <a:off x="0" y="133350"/>
            <a:ext cx="10763250" cy="13319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Protect personal information in transit continued</a:t>
            </a:r>
          </a:p>
        </p:txBody>
      </p:sp>
      <p:sp>
        <p:nvSpPr>
          <p:cNvPr id="7" name="Slide Number Placeholder 6">
            <a:extLst>
              <a:ext uri="{FF2B5EF4-FFF2-40B4-BE49-F238E27FC236}">
                <a16:creationId xmlns:a16="http://schemas.microsoft.com/office/drawing/2014/main" id="{7C00D4E4-73FF-488B-8514-DBB1B984F193}"/>
              </a:ext>
            </a:extLst>
          </p:cNvPr>
          <p:cNvSpPr>
            <a:spLocks noGrp="1"/>
          </p:cNvSpPr>
          <p:nvPr>
            <p:ph type="sldNum" sz="quarter" idx="12"/>
          </p:nvPr>
        </p:nvSpPr>
        <p:spPr/>
        <p:txBody>
          <a:bodyPr/>
          <a:lstStyle/>
          <a:p>
            <a:pPr>
              <a:defRPr/>
            </a:pPr>
            <a:fld id="{867D27CB-041F-417D-8571-1F526664266B}" type="slidenum">
              <a:rPr lang="en-US">
                <a:solidFill>
                  <a:schemeClr val="tx1">
                    <a:tint val="75000"/>
                  </a:schemeClr>
                </a:solidFill>
              </a:rPr>
              <a:pPr>
                <a:defRPr/>
              </a:pPr>
              <a:t>37</a:t>
            </a:fld>
            <a:endParaRPr lang="en-US" dirty="0">
              <a:solidFill>
                <a:schemeClr val="tx1">
                  <a:tint val="75000"/>
                </a:schemeClr>
              </a:solidFill>
            </a:endParaRPr>
          </a:p>
        </p:txBody>
      </p:sp>
      <p:sp>
        <p:nvSpPr>
          <p:cNvPr id="86021" name="Rectangle 3">
            <a:extLst>
              <a:ext uri="{FF2B5EF4-FFF2-40B4-BE49-F238E27FC236}">
                <a16:creationId xmlns:a16="http://schemas.microsoft.com/office/drawing/2014/main" id="{FB37F35B-78B2-4663-83C3-B3C028ECFF10}"/>
              </a:ext>
            </a:extLst>
          </p:cNvPr>
          <p:cNvSpPr txBox="1">
            <a:spLocks noChangeArrowheads="1"/>
          </p:cNvSpPr>
          <p:nvPr/>
        </p:nvSpPr>
        <p:spPr bwMode="auto">
          <a:xfrm>
            <a:off x="434975" y="1803400"/>
            <a:ext cx="103282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pPr>
            <a:r>
              <a:rPr lang="en-US" altLang="en-US" sz="4400" dirty="0">
                <a:latin typeface="Arial" panose="020B0604020202020204" pitchFamily="34" charset="0"/>
                <a:cs typeface="Arial" panose="020B0604020202020204" pitchFamily="34" charset="0"/>
              </a:rPr>
              <a:t>Don’t send sensitive info by fax, unless security procedures are used</a:t>
            </a:r>
          </a:p>
          <a:p>
            <a:pPr lvl="1" eaLnBrk="1" hangingPunct="1">
              <a:lnSpc>
                <a:spcPct val="80000"/>
              </a:lnSpc>
            </a:pPr>
            <a:r>
              <a:rPr lang="en-US" altLang="en-US" sz="4400" dirty="0">
                <a:latin typeface="Arial" panose="020B0604020202020204" pitchFamily="34" charset="0"/>
                <a:cs typeface="Arial" panose="020B0604020202020204" pitchFamily="34" charset="0"/>
              </a:rPr>
              <a:t>Confirm accuracy of number before keying in</a:t>
            </a:r>
          </a:p>
          <a:p>
            <a:pPr lvl="1" eaLnBrk="1" hangingPunct="1">
              <a:lnSpc>
                <a:spcPct val="80000"/>
              </a:lnSpc>
            </a:pPr>
            <a:r>
              <a:rPr lang="en-US" altLang="en-US" sz="4400" dirty="0">
                <a:latin typeface="Arial" panose="020B0604020202020204" pitchFamily="34" charset="0"/>
                <a:cs typeface="Arial" panose="020B0604020202020204" pitchFamily="34" charset="0"/>
              </a:rPr>
              <a:t>Arrange for and confirm prompt pick-up</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a:extLst>
              <a:ext uri="{FF2B5EF4-FFF2-40B4-BE49-F238E27FC236}">
                <a16:creationId xmlns:a16="http://schemas.microsoft.com/office/drawing/2014/main" id="{D901A1B8-3F1B-40F9-8DF5-BAC12B07856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E05ABB1-A60F-421C-B63D-C4CD3B5A19BD}"/>
              </a:ext>
            </a:extLst>
          </p:cNvPr>
          <p:cNvSpPr>
            <a:spLocks noGrp="1"/>
          </p:cNvSpPr>
          <p:nvPr>
            <p:ph type="title"/>
          </p:nvPr>
        </p:nvSpPr>
        <p:spPr>
          <a:xfrm>
            <a:off x="-57150" y="268288"/>
            <a:ext cx="10039350" cy="773112"/>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Protect state information in transit</a:t>
            </a:r>
          </a:p>
        </p:txBody>
      </p:sp>
      <p:sp>
        <p:nvSpPr>
          <p:cNvPr id="7" name="Slide Number Placeholder 6">
            <a:extLst>
              <a:ext uri="{FF2B5EF4-FFF2-40B4-BE49-F238E27FC236}">
                <a16:creationId xmlns:a16="http://schemas.microsoft.com/office/drawing/2014/main" id="{6234A74F-4745-42B0-BE55-838E46027FA3}"/>
              </a:ext>
            </a:extLst>
          </p:cNvPr>
          <p:cNvSpPr>
            <a:spLocks noGrp="1"/>
          </p:cNvSpPr>
          <p:nvPr>
            <p:ph type="sldNum" sz="quarter" idx="12"/>
          </p:nvPr>
        </p:nvSpPr>
        <p:spPr/>
        <p:txBody>
          <a:bodyPr/>
          <a:lstStyle/>
          <a:p>
            <a:pPr>
              <a:defRPr/>
            </a:pPr>
            <a:fld id="{B032E84A-3479-4D87-B3BE-DF0C8EB5A559}" type="slidenum">
              <a:rPr lang="en-US">
                <a:solidFill>
                  <a:schemeClr val="tx1">
                    <a:tint val="75000"/>
                  </a:schemeClr>
                </a:solidFill>
              </a:rPr>
              <a:pPr>
                <a:defRPr/>
              </a:pPr>
              <a:t>38</a:t>
            </a:fld>
            <a:endParaRPr lang="en-US" dirty="0">
              <a:solidFill>
                <a:schemeClr val="tx1">
                  <a:tint val="75000"/>
                </a:schemeClr>
              </a:solidFill>
            </a:endParaRPr>
          </a:p>
        </p:txBody>
      </p:sp>
      <p:sp>
        <p:nvSpPr>
          <p:cNvPr id="88069" name="Rectangle 3">
            <a:extLst>
              <a:ext uri="{FF2B5EF4-FFF2-40B4-BE49-F238E27FC236}">
                <a16:creationId xmlns:a16="http://schemas.microsoft.com/office/drawing/2014/main" id="{FB93AB85-1FF6-448E-BE9D-05496385100D}"/>
              </a:ext>
            </a:extLst>
          </p:cNvPr>
          <p:cNvSpPr txBox="1">
            <a:spLocks noChangeArrowheads="1"/>
          </p:cNvSpPr>
          <p:nvPr/>
        </p:nvSpPr>
        <p:spPr bwMode="auto">
          <a:xfrm>
            <a:off x="444500" y="1625600"/>
            <a:ext cx="1168082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Don’t take or send State records with personal or confidential info home unless authorized.</a:t>
            </a:r>
          </a:p>
          <a:p>
            <a:pPr eaLnBrk="1" hangingPunct="1"/>
            <a:r>
              <a:rPr lang="en-US" altLang="en-US" sz="4400" dirty="0">
                <a:latin typeface="Arial" panose="020B0604020202020204" pitchFamily="34" charset="0"/>
                <a:cs typeface="Arial" panose="020B0604020202020204" pitchFamily="34" charset="0"/>
              </a:rPr>
              <a:t>If authorized, use only State laptop or other State equipment.</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a:extLst>
              <a:ext uri="{FF2B5EF4-FFF2-40B4-BE49-F238E27FC236}">
                <a16:creationId xmlns:a16="http://schemas.microsoft.com/office/drawing/2014/main" id="{5314D2E7-9E73-4A8A-832C-1ACD7AC311D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DEC1B58-B19E-40B4-95F6-017805921895}"/>
              </a:ext>
            </a:extLst>
          </p:cNvPr>
          <p:cNvSpPr>
            <a:spLocks noGrp="1"/>
          </p:cNvSpPr>
          <p:nvPr>
            <p:ph type="title"/>
          </p:nvPr>
        </p:nvSpPr>
        <p:spPr>
          <a:xfrm>
            <a:off x="190500" y="10160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Don’t be fooled</a:t>
            </a:r>
          </a:p>
        </p:txBody>
      </p:sp>
      <p:sp>
        <p:nvSpPr>
          <p:cNvPr id="7" name="Slide Number Placeholder 6">
            <a:extLst>
              <a:ext uri="{FF2B5EF4-FFF2-40B4-BE49-F238E27FC236}">
                <a16:creationId xmlns:a16="http://schemas.microsoft.com/office/drawing/2014/main" id="{CB116967-27D5-480D-BD62-F48F126296C5}"/>
              </a:ext>
            </a:extLst>
          </p:cNvPr>
          <p:cNvSpPr>
            <a:spLocks noGrp="1"/>
          </p:cNvSpPr>
          <p:nvPr>
            <p:ph type="sldNum" sz="quarter" idx="12"/>
          </p:nvPr>
        </p:nvSpPr>
        <p:spPr/>
        <p:txBody>
          <a:bodyPr/>
          <a:lstStyle/>
          <a:p>
            <a:pPr>
              <a:defRPr/>
            </a:pPr>
            <a:fld id="{E415D413-1F2D-4CB7-91DB-DFEFBF07F4B2}" type="slidenum">
              <a:rPr lang="en-US">
                <a:solidFill>
                  <a:schemeClr val="tx1">
                    <a:tint val="75000"/>
                  </a:schemeClr>
                </a:solidFill>
              </a:rPr>
              <a:pPr>
                <a:defRPr/>
              </a:pPr>
              <a:t>39</a:t>
            </a:fld>
            <a:endParaRPr lang="en-US" dirty="0">
              <a:solidFill>
                <a:schemeClr val="tx1">
                  <a:tint val="75000"/>
                </a:schemeClr>
              </a:solidFill>
            </a:endParaRPr>
          </a:p>
        </p:txBody>
      </p:sp>
      <p:sp>
        <p:nvSpPr>
          <p:cNvPr id="90117" name="Rectangle 3">
            <a:extLst>
              <a:ext uri="{FF2B5EF4-FFF2-40B4-BE49-F238E27FC236}">
                <a16:creationId xmlns:a16="http://schemas.microsoft.com/office/drawing/2014/main" id="{9F187B32-657D-499A-90CE-3CB7F4E9E188}"/>
              </a:ext>
            </a:extLst>
          </p:cNvPr>
          <p:cNvSpPr txBox="1">
            <a:spLocks noChangeArrowheads="1"/>
          </p:cNvSpPr>
          <p:nvPr/>
        </p:nvSpPr>
        <p:spPr bwMode="auto">
          <a:xfrm>
            <a:off x="444500" y="1612900"/>
            <a:ext cx="113030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Identity thieves may try to trick employees into disclosing personal information.</a:t>
            </a:r>
          </a:p>
          <a:p>
            <a:pPr lvl="1" eaLnBrk="1" hangingPunct="1"/>
            <a:r>
              <a:rPr lang="en-US" altLang="en-US" sz="4400" dirty="0">
                <a:latin typeface="Arial" panose="020B0604020202020204" pitchFamily="34" charset="0"/>
                <a:cs typeface="Arial" panose="020B0604020202020204" pitchFamily="34" charset="0"/>
              </a:rPr>
              <a:t>Phishing e-mails, phone calls</a:t>
            </a:r>
          </a:p>
          <a:p>
            <a:pPr eaLnBrk="1" hangingPunct="1"/>
            <a:r>
              <a:rPr lang="en-US" altLang="en-US" sz="4400" dirty="0">
                <a:latin typeface="Arial" panose="020B0604020202020204" pitchFamily="34" charset="0"/>
                <a:cs typeface="Arial" panose="020B0604020202020204" pitchFamily="34" charset="0"/>
              </a:rPr>
              <a:t>Verify identity and authority of anyone requesting personal information.</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216DECCD-BBCA-41D5-B098-C8C140E9B7E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BD73C7C-3ADE-4852-933A-54D80690AA68}"/>
              </a:ext>
            </a:extLst>
          </p:cNvPr>
          <p:cNvSpPr>
            <a:spLocks noGrp="1"/>
          </p:cNvSpPr>
          <p:nvPr>
            <p:ph type="title"/>
          </p:nvPr>
        </p:nvSpPr>
        <p:spPr>
          <a:xfrm>
            <a:off x="460375" y="230188"/>
            <a:ext cx="10039350" cy="77311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Training goals Continued</a:t>
            </a:r>
          </a:p>
        </p:txBody>
      </p:sp>
      <p:sp>
        <p:nvSpPr>
          <p:cNvPr id="7" name="Slide Number Placeholder 6">
            <a:extLst>
              <a:ext uri="{FF2B5EF4-FFF2-40B4-BE49-F238E27FC236}">
                <a16:creationId xmlns:a16="http://schemas.microsoft.com/office/drawing/2014/main" id="{32A0A56C-5389-4890-88D8-7AEAFC16FBEB}"/>
              </a:ext>
            </a:extLst>
          </p:cNvPr>
          <p:cNvSpPr>
            <a:spLocks noGrp="1"/>
          </p:cNvSpPr>
          <p:nvPr>
            <p:ph type="sldNum" sz="quarter" idx="12"/>
          </p:nvPr>
        </p:nvSpPr>
        <p:spPr/>
        <p:txBody>
          <a:bodyPr/>
          <a:lstStyle/>
          <a:p>
            <a:pPr>
              <a:defRPr/>
            </a:pPr>
            <a:fld id="{2F07413D-B468-43ED-B60A-8FFB759EE142}" type="slidenum">
              <a:rPr lang="en-US">
                <a:solidFill>
                  <a:schemeClr val="tx1">
                    <a:tint val="75000"/>
                  </a:schemeClr>
                </a:solidFill>
              </a:rPr>
              <a:pPr>
                <a:defRPr/>
              </a:pPr>
              <a:t>4</a:t>
            </a:fld>
            <a:endParaRPr lang="en-US" dirty="0">
              <a:solidFill>
                <a:schemeClr val="tx1">
                  <a:tint val="75000"/>
                </a:schemeClr>
              </a:solidFill>
            </a:endParaRPr>
          </a:p>
        </p:txBody>
      </p:sp>
      <p:sp>
        <p:nvSpPr>
          <p:cNvPr id="18437" name="Rectangle 3">
            <a:extLst>
              <a:ext uri="{FF2B5EF4-FFF2-40B4-BE49-F238E27FC236}">
                <a16:creationId xmlns:a16="http://schemas.microsoft.com/office/drawing/2014/main" id="{E3E88B73-F3A8-410A-9928-0CD82080B889}"/>
              </a:ext>
            </a:extLst>
          </p:cNvPr>
          <p:cNvSpPr txBox="1">
            <a:spLocks noChangeArrowheads="1"/>
          </p:cNvSpPr>
          <p:nvPr/>
        </p:nvSpPr>
        <p:spPr bwMode="auto">
          <a:xfrm>
            <a:off x="246063" y="1516063"/>
            <a:ext cx="1172686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Learn risky information-handling practices to avoid.</a:t>
            </a:r>
          </a:p>
          <a:p>
            <a:pPr eaLnBrk="1" hangingPunct="1"/>
            <a:r>
              <a:rPr lang="en-US" altLang="en-US" sz="4400" dirty="0">
                <a:latin typeface="Arial" panose="020B0604020202020204" pitchFamily="34" charset="0"/>
                <a:cs typeface="Arial" panose="020B0604020202020204" pitchFamily="34" charset="0"/>
              </a:rPr>
              <a:t>Recognize other such practices in your workplace.</a:t>
            </a:r>
          </a:p>
          <a:p>
            <a:pPr eaLnBrk="1" hangingPunct="1"/>
            <a:r>
              <a:rPr lang="en-US" altLang="en-US" sz="4400" dirty="0">
                <a:latin typeface="Arial" panose="020B0604020202020204" pitchFamily="34" charset="0"/>
                <a:cs typeface="Arial" panose="020B0604020202020204" pitchFamily="34" charset="0"/>
              </a:rPr>
              <a:t>Reporting information security incidents.</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a:extLst>
              <a:ext uri="{FF2B5EF4-FFF2-40B4-BE49-F238E27FC236}">
                <a16:creationId xmlns:a16="http://schemas.microsoft.com/office/drawing/2014/main" id="{F27AB6F8-B2B3-4EF2-8872-361E172A172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5F5073FE-600E-44FE-B35D-3FDB738BD63B}"/>
              </a:ext>
            </a:extLst>
          </p:cNvPr>
          <p:cNvSpPr>
            <a:spLocks noGrp="1"/>
          </p:cNvSpPr>
          <p:nvPr>
            <p:ph type="title"/>
          </p:nvPr>
        </p:nvSpPr>
        <p:spPr>
          <a:xfrm>
            <a:off x="187325" y="133350"/>
            <a:ext cx="10853738" cy="955675"/>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Report information security incidents</a:t>
            </a:r>
          </a:p>
        </p:txBody>
      </p:sp>
      <p:sp>
        <p:nvSpPr>
          <p:cNvPr id="7" name="Slide Number Placeholder 6">
            <a:extLst>
              <a:ext uri="{FF2B5EF4-FFF2-40B4-BE49-F238E27FC236}">
                <a16:creationId xmlns:a16="http://schemas.microsoft.com/office/drawing/2014/main" id="{6F16A54D-166A-403C-9DB3-9CB3DD0C1C83}"/>
              </a:ext>
            </a:extLst>
          </p:cNvPr>
          <p:cNvSpPr>
            <a:spLocks noGrp="1"/>
          </p:cNvSpPr>
          <p:nvPr>
            <p:ph type="sldNum" sz="quarter" idx="12"/>
          </p:nvPr>
        </p:nvSpPr>
        <p:spPr/>
        <p:txBody>
          <a:bodyPr/>
          <a:lstStyle/>
          <a:p>
            <a:pPr>
              <a:defRPr/>
            </a:pPr>
            <a:fld id="{4D232E0C-24EB-4823-B406-8CEB4980A60A}" type="slidenum">
              <a:rPr lang="en-US">
                <a:solidFill>
                  <a:schemeClr val="tx1">
                    <a:tint val="75000"/>
                  </a:schemeClr>
                </a:solidFill>
              </a:rPr>
              <a:pPr>
                <a:defRPr/>
              </a:pPr>
              <a:t>40</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B23B1504-0444-464C-BF14-92026E6D9278}"/>
              </a:ext>
            </a:extLst>
          </p:cNvPr>
          <p:cNvSpPr txBox="1">
            <a:spLocks noChangeArrowheads="1"/>
          </p:cNvSpPr>
          <p:nvPr/>
        </p:nvSpPr>
        <p:spPr>
          <a:xfrm>
            <a:off x="163513" y="1393825"/>
            <a:ext cx="11876087" cy="5167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sz="4000" dirty="0">
                <a:latin typeface="Arial" panose="020B0604020202020204" pitchFamily="34" charset="0"/>
                <a:cs typeface="Arial" panose="020B0604020202020204" pitchFamily="34" charset="0"/>
              </a:rPr>
              <a:t>Reportable incidents include:</a:t>
            </a:r>
          </a:p>
          <a:p>
            <a:pPr lvl="1" fontAlgn="auto">
              <a:spcAft>
                <a:spcPts val="0"/>
              </a:spcAft>
              <a:defRPr/>
            </a:pPr>
            <a:r>
              <a:rPr lang="en-US" altLang="en-US" sz="4000" dirty="0">
                <a:latin typeface="Arial" panose="020B0604020202020204" pitchFamily="34" charset="0"/>
                <a:cs typeface="Arial" panose="020B0604020202020204" pitchFamily="34" charset="0"/>
              </a:rPr>
              <a:t>Loss or theft of mobile computing device or portable media device. (laptop, cell phone, etc.).</a:t>
            </a:r>
          </a:p>
          <a:p>
            <a:pPr lvl="1" fontAlgn="auto">
              <a:spcAft>
                <a:spcPts val="0"/>
              </a:spcAft>
              <a:defRPr/>
            </a:pPr>
            <a:r>
              <a:rPr lang="en-US" altLang="en-US" sz="4000" dirty="0">
                <a:latin typeface="Arial" panose="020B0604020202020204" pitchFamily="34" charset="0"/>
                <a:cs typeface="Arial" panose="020B0604020202020204" pitchFamily="34" charset="0"/>
              </a:rPr>
              <a:t>Loss or theft of paper records</a:t>
            </a:r>
          </a:p>
          <a:p>
            <a:pPr lvl="1" fontAlgn="auto">
              <a:spcAft>
                <a:spcPts val="0"/>
              </a:spcAft>
              <a:defRPr/>
            </a:pPr>
            <a:r>
              <a:rPr lang="en-US" altLang="en-US" sz="4000" dirty="0">
                <a:latin typeface="Arial" panose="020B0604020202020204" pitchFamily="34" charset="0"/>
                <a:cs typeface="Arial" panose="020B0604020202020204" pitchFamily="34" charset="0"/>
              </a:rPr>
              <a:t>Unauthorized acquisition of protected information.</a:t>
            </a:r>
          </a:p>
          <a:p>
            <a:pPr lvl="1" fontAlgn="auto">
              <a:spcAft>
                <a:spcPts val="0"/>
              </a:spcAft>
              <a:defRPr/>
            </a:pPr>
            <a:r>
              <a:rPr lang="en-US" altLang="en-US" sz="4000" dirty="0">
                <a:latin typeface="Arial" panose="020B0604020202020204" pitchFamily="34" charset="0"/>
                <a:cs typeface="Arial" panose="020B0604020202020204" pitchFamily="34" charset="0"/>
              </a:rPr>
              <a:t>Unauthorized release, modification, or destruction of protected information.</a:t>
            </a:r>
          </a:p>
          <a:p>
            <a:pPr marL="457200" lvl="1" indent="0" fontAlgn="auto">
              <a:spcAft>
                <a:spcPts val="0"/>
              </a:spcAft>
              <a:buFont typeface="Arial" panose="020B0604020202020204" pitchFamily="34" charset="0"/>
              <a:buNone/>
              <a:defRPr/>
            </a:pPr>
            <a:endParaRPr lang="en-US" altLang="en-US" sz="4000"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a:extLst>
              <a:ext uri="{FF2B5EF4-FFF2-40B4-BE49-F238E27FC236}">
                <a16:creationId xmlns:a16="http://schemas.microsoft.com/office/drawing/2014/main" id="{F4766A8A-8278-467F-A34F-A87E5DAD582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DD7186F-5EE7-42DD-A1E3-5EA7D60D34FF}"/>
              </a:ext>
            </a:extLst>
          </p:cNvPr>
          <p:cNvSpPr>
            <a:spLocks noGrp="1"/>
          </p:cNvSpPr>
          <p:nvPr>
            <p:ph type="title"/>
          </p:nvPr>
        </p:nvSpPr>
        <p:spPr>
          <a:xfrm>
            <a:off x="254000" y="268288"/>
            <a:ext cx="10039350" cy="773112"/>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Report information security incidents continued</a:t>
            </a:r>
          </a:p>
        </p:txBody>
      </p:sp>
      <p:sp>
        <p:nvSpPr>
          <p:cNvPr id="7" name="Slide Number Placeholder 6">
            <a:extLst>
              <a:ext uri="{FF2B5EF4-FFF2-40B4-BE49-F238E27FC236}">
                <a16:creationId xmlns:a16="http://schemas.microsoft.com/office/drawing/2014/main" id="{58D59E4C-5C90-4DB2-9A29-D34ECE2DE319}"/>
              </a:ext>
            </a:extLst>
          </p:cNvPr>
          <p:cNvSpPr>
            <a:spLocks noGrp="1"/>
          </p:cNvSpPr>
          <p:nvPr>
            <p:ph type="sldNum" sz="quarter" idx="12"/>
          </p:nvPr>
        </p:nvSpPr>
        <p:spPr/>
        <p:txBody>
          <a:bodyPr/>
          <a:lstStyle/>
          <a:p>
            <a:pPr>
              <a:defRPr/>
            </a:pPr>
            <a:fld id="{1FA561FF-C508-47DB-B9D1-491ED347884F}" type="slidenum">
              <a:rPr lang="en-US">
                <a:solidFill>
                  <a:schemeClr val="tx1">
                    <a:tint val="75000"/>
                  </a:schemeClr>
                </a:solidFill>
              </a:rPr>
              <a:pPr>
                <a:defRPr/>
              </a:pPr>
              <a:t>41</a:t>
            </a:fld>
            <a:endParaRPr lang="en-US" dirty="0">
              <a:solidFill>
                <a:schemeClr val="tx1">
                  <a:tint val="75000"/>
                </a:schemeClr>
              </a:solidFill>
            </a:endParaRPr>
          </a:p>
        </p:txBody>
      </p:sp>
      <p:sp>
        <p:nvSpPr>
          <p:cNvPr id="94213" name="Rectangle 3">
            <a:extLst>
              <a:ext uri="{FF2B5EF4-FFF2-40B4-BE49-F238E27FC236}">
                <a16:creationId xmlns:a16="http://schemas.microsoft.com/office/drawing/2014/main" id="{13568BD2-EDED-4724-A944-DDB0D2D260EB}"/>
              </a:ext>
            </a:extLst>
          </p:cNvPr>
          <p:cNvSpPr txBox="1">
            <a:spLocks noChangeArrowheads="1"/>
          </p:cNvSpPr>
          <p:nvPr/>
        </p:nvSpPr>
        <p:spPr bwMode="auto">
          <a:xfrm>
            <a:off x="287338" y="1738313"/>
            <a:ext cx="1067752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Report </a:t>
            </a:r>
            <a:r>
              <a:rPr lang="en-US" altLang="en-US" sz="4400" b="1" dirty="0">
                <a:latin typeface="Arial" panose="020B0604020202020204" pitchFamily="34" charset="0"/>
                <a:cs typeface="Arial" panose="020B0604020202020204" pitchFamily="34" charset="0"/>
              </a:rPr>
              <a:t>any</a:t>
            </a:r>
            <a:r>
              <a:rPr lang="en-US" altLang="en-US" sz="4400" dirty="0">
                <a:latin typeface="Arial" panose="020B0604020202020204" pitchFamily="34" charset="0"/>
                <a:cs typeface="Arial" panose="020B0604020202020204" pitchFamily="34" charset="0"/>
              </a:rPr>
              <a:t> security concerns or incidents immediately. </a:t>
            </a:r>
          </a:p>
          <a:p>
            <a:pPr eaLnBrk="1" hangingPunct="1"/>
            <a:r>
              <a:rPr lang="en-US" altLang="en-US" sz="4400" dirty="0">
                <a:latin typeface="Arial" panose="020B0604020202020204" pitchFamily="34" charset="0"/>
                <a:cs typeface="Arial" panose="020B0604020202020204" pitchFamily="34" charset="0"/>
              </a:rPr>
              <a:t>Allow management and your Department’s Information Security Office to determine extent and significance.</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a:extLst>
              <a:ext uri="{FF2B5EF4-FFF2-40B4-BE49-F238E27FC236}">
                <a16:creationId xmlns:a16="http://schemas.microsoft.com/office/drawing/2014/main" id="{ECC9453F-024C-4D5E-87F4-FD6B0969F3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83D8A14B-6890-452E-BA65-64766F85973D}"/>
              </a:ext>
            </a:extLst>
          </p:cNvPr>
          <p:cNvSpPr>
            <a:spLocks noGrp="1"/>
          </p:cNvSpPr>
          <p:nvPr>
            <p:ph type="title"/>
          </p:nvPr>
        </p:nvSpPr>
        <p:spPr>
          <a:xfrm>
            <a:off x="254000" y="65088"/>
            <a:ext cx="10039350" cy="77311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A matter of respect</a:t>
            </a:r>
          </a:p>
        </p:txBody>
      </p:sp>
      <p:sp>
        <p:nvSpPr>
          <p:cNvPr id="7" name="Slide Number Placeholder 6">
            <a:extLst>
              <a:ext uri="{FF2B5EF4-FFF2-40B4-BE49-F238E27FC236}">
                <a16:creationId xmlns:a16="http://schemas.microsoft.com/office/drawing/2014/main" id="{106EBF8E-1BEE-417B-BFB4-E308ABD8B839}"/>
              </a:ext>
            </a:extLst>
          </p:cNvPr>
          <p:cNvSpPr>
            <a:spLocks noGrp="1"/>
          </p:cNvSpPr>
          <p:nvPr>
            <p:ph type="sldNum" sz="quarter" idx="12"/>
          </p:nvPr>
        </p:nvSpPr>
        <p:spPr/>
        <p:txBody>
          <a:bodyPr/>
          <a:lstStyle/>
          <a:p>
            <a:pPr>
              <a:defRPr/>
            </a:pPr>
            <a:fld id="{B7987586-2C94-43A7-A6E0-58EC45FBBF93}" type="slidenum">
              <a:rPr lang="en-US">
                <a:solidFill>
                  <a:schemeClr val="tx1">
                    <a:tint val="75000"/>
                  </a:schemeClr>
                </a:solidFill>
              </a:rPr>
              <a:pPr>
                <a:defRPr/>
              </a:pPr>
              <a:t>42</a:t>
            </a:fld>
            <a:endParaRPr lang="en-US" dirty="0">
              <a:solidFill>
                <a:schemeClr val="tx1">
                  <a:tint val="75000"/>
                </a:schemeClr>
              </a:solidFill>
            </a:endParaRPr>
          </a:p>
        </p:txBody>
      </p:sp>
      <p:sp>
        <p:nvSpPr>
          <p:cNvPr id="96261" name="Rectangle 3">
            <a:extLst>
              <a:ext uri="{FF2B5EF4-FFF2-40B4-BE49-F238E27FC236}">
                <a16:creationId xmlns:a16="http://schemas.microsoft.com/office/drawing/2014/main" id="{8794E7E6-6876-481D-942D-88B6222B8B93}"/>
              </a:ext>
            </a:extLst>
          </p:cNvPr>
          <p:cNvSpPr txBox="1">
            <a:spLocks noChangeArrowheads="1"/>
          </p:cNvSpPr>
          <p:nvPr/>
        </p:nvSpPr>
        <p:spPr bwMode="auto">
          <a:xfrm>
            <a:off x="444500" y="2144713"/>
            <a:ext cx="109093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400" dirty="0">
                <a:latin typeface="Arial" panose="020B0604020202020204" pitchFamily="34" charset="0"/>
                <a:cs typeface="Arial" panose="020B0604020202020204" pitchFamily="34" charset="0"/>
              </a:rPr>
              <a:t>Respect for citizens and co-workers means protecting their personal information.</a:t>
            </a:r>
          </a:p>
          <a:p>
            <a:pPr eaLnBrk="1" hangingPunct="1"/>
            <a:r>
              <a:rPr lang="en-US" altLang="en-US" sz="4400" dirty="0">
                <a:latin typeface="Arial" panose="020B0604020202020204" pitchFamily="34" charset="0"/>
                <a:cs typeface="Arial" panose="020B0604020202020204" pitchFamily="34" charset="0"/>
              </a:rPr>
              <a:t>Protecting privacy is everyone’s responsibility</a:t>
            </a:r>
            <a:r>
              <a:rPr lang="en-US" altLang="en-US" sz="4400" dirty="0"/>
              <a:t>.</a:t>
            </a:r>
            <a:endParaRPr lang="en-US" altLang="en-US" sz="4800" dirty="0"/>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a:extLst>
              <a:ext uri="{FF2B5EF4-FFF2-40B4-BE49-F238E27FC236}">
                <a16:creationId xmlns:a16="http://schemas.microsoft.com/office/drawing/2014/main" id="{B3690050-1E50-4876-B76F-E738553A5AF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71132050-8ADC-4C68-A9FD-56018B8B6BB6}"/>
              </a:ext>
            </a:extLst>
          </p:cNvPr>
          <p:cNvSpPr>
            <a:spLocks noGrp="1"/>
          </p:cNvSpPr>
          <p:nvPr>
            <p:ph type="title"/>
          </p:nvPr>
        </p:nvSpPr>
        <p:spPr>
          <a:xfrm>
            <a:off x="66675" y="71438"/>
            <a:ext cx="10039350" cy="77311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Privacy quiz</a:t>
            </a:r>
          </a:p>
        </p:txBody>
      </p:sp>
      <p:sp>
        <p:nvSpPr>
          <p:cNvPr id="98309" name="Rectangle 3">
            <a:extLst>
              <a:ext uri="{FF2B5EF4-FFF2-40B4-BE49-F238E27FC236}">
                <a16:creationId xmlns:a16="http://schemas.microsoft.com/office/drawing/2014/main" id="{CF35CB53-7EFA-4A8C-8773-DA19227E0B06}"/>
              </a:ext>
            </a:extLst>
          </p:cNvPr>
          <p:cNvSpPr txBox="1">
            <a:spLocks noChangeArrowheads="1"/>
          </p:cNvSpPr>
          <p:nvPr/>
        </p:nvSpPr>
        <p:spPr bwMode="auto">
          <a:xfrm>
            <a:off x="2166938" y="2466975"/>
            <a:ext cx="6237287"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Quiz Time!</a:t>
            </a:r>
          </a:p>
        </p:txBody>
      </p:sp>
      <p:sp>
        <p:nvSpPr>
          <p:cNvPr id="7" name="Slide Number Placeholder 6">
            <a:extLst>
              <a:ext uri="{FF2B5EF4-FFF2-40B4-BE49-F238E27FC236}">
                <a16:creationId xmlns:a16="http://schemas.microsoft.com/office/drawing/2014/main" id="{6C180CD8-363C-4370-8E95-E0034DE099C7}"/>
              </a:ext>
            </a:extLst>
          </p:cNvPr>
          <p:cNvSpPr>
            <a:spLocks noGrp="1"/>
          </p:cNvSpPr>
          <p:nvPr>
            <p:ph type="sldNum" sz="quarter" idx="12"/>
          </p:nvPr>
        </p:nvSpPr>
        <p:spPr/>
        <p:txBody>
          <a:bodyPr/>
          <a:lstStyle/>
          <a:p>
            <a:pPr>
              <a:defRPr/>
            </a:pPr>
            <a:fld id="{BABCBE24-E200-4187-BCBF-EFB66642EDC4}" type="slidenum">
              <a:rPr lang="en-US">
                <a:solidFill>
                  <a:schemeClr val="tx1">
                    <a:tint val="75000"/>
                  </a:schemeClr>
                </a:solidFill>
              </a:rPr>
              <a:pPr>
                <a:defRPr/>
              </a:pPr>
              <a:t>43</a:t>
            </a:fld>
            <a:endParaRPr lang="en-US" dirty="0">
              <a:solidFill>
                <a:schemeClr val="tx1">
                  <a:tint val="75000"/>
                </a:schemeClr>
              </a:solidFill>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a:extLst>
              <a:ext uri="{FF2B5EF4-FFF2-40B4-BE49-F238E27FC236}">
                <a16:creationId xmlns:a16="http://schemas.microsoft.com/office/drawing/2014/main" id="{FD921691-798F-477E-A7CF-90B73EF4439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87C7965A-3B82-4190-BE65-46AF713B2146}"/>
              </a:ext>
            </a:extLst>
          </p:cNvPr>
          <p:cNvSpPr>
            <a:spLocks noGrp="1"/>
          </p:cNvSpPr>
          <p:nvPr>
            <p:ph type="title"/>
          </p:nvPr>
        </p:nvSpPr>
        <p:spPr>
          <a:xfrm>
            <a:off x="-304800" y="136525"/>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1</a:t>
            </a:r>
          </a:p>
        </p:txBody>
      </p:sp>
      <p:sp>
        <p:nvSpPr>
          <p:cNvPr id="7" name="Slide Number Placeholder 6">
            <a:extLst>
              <a:ext uri="{FF2B5EF4-FFF2-40B4-BE49-F238E27FC236}">
                <a16:creationId xmlns:a16="http://schemas.microsoft.com/office/drawing/2014/main" id="{EB8414CE-8BF6-4225-A4E0-924F3C8104B2}"/>
              </a:ext>
            </a:extLst>
          </p:cNvPr>
          <p:cNvSpPr>
            <a:spLocks noGrp="1"/>
          </p:cNvSpPr>
          <p:nvPr>
            <p:ph type="sldNum" sz="quarter" idx="12"/>
          </p:nvPr>
        </p:nvSpPr>
        <p:spPr/>
        <p:txBody>
          <a:bodyPr/>
          <a:lstStyle/>
          <a:p>
            <a:pPr>
              <a:defRPr/>
            </a:pPr>
            <a:fld id="{828BE825-9430-487D-86A4-6372014DDB90}" type="slidenum">
              <a:rPr lang="en-US">
                <a:solidFill>
                  <a:schemeClr val="tx1">
                    <a:tint val="75000"/>
                  </a:schemeClr>
                </a:solidFill>
              </a:rPr>
              <a:pPr>
                <a:defRPr/>
              </a:pPr>
              <a:t>44</a:t>
            </a:fld>
            <a:endParaRPr lang="en-US" dirty="0">
              <a:solidFill>
                <a:schemeClr val="tx1">
                  <a:tint val="75000"/>
                </a:schemeClr>
              </a:solidFill>
            </a:endParaRPr>
          </a:p>
        </p:txBody>
      </p:sp>
      <p:sp>
        <p:nvSpPr>
          <p:cNvPr id="100357" name="Rectangle 3">
            <a:extLst>
              <a:ext uri="{FF2B5EF4-FFF2-40B4-BE49-F238E27FC236}">
                <a16:creationId xmlns:a16="http://schemas.microsoft.com/office/drawing/2014/main" id="{FB8DD2F5-82C7-4FB9-95EB-C5C512425F56}"/>
              </a:ext>
            </a:extLst>
          </p:cNvPr>
          <p:cNvSpPr txBox="1">
            <a:spLocks noChangeArrowheads="1"/>
          </p:cNvSpPr>
          <p:nvPr/>
        </p:nvSpPr>
        <p:spPr bwMode="auto">
          <a:xfrm>
            <a:off x="762000" y="1624013"/>
            <a:ext cx="1059180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400" dirty="0">
                <a:latin typeface="Arial" panose="020B0604020202020204" pitchFamily="34" charset="0"/>
                <a:cs typeface="Arial" panose="020B0604020202020204" pitchFamily="34" charset="0"/>
              </a:rPr>
              <a:t>A Public Records Act request is made for a state government document that contains the home addresses and Social Security Numbers of several people. Which one of the following statements is true?</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a:extLst>
              <a:ext uri="{FF2B5EF4-FFF2-40B4-BE49-F238E27FC236}">
                <a16:creationId xmlns:a16="http://schemas.microsoft.com/office/drawing/2014/main" id="{299B5D55-BDD7-4E16-90F4-E896520250C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F2D19420-93A1-4C69-8204-5DC58ADAEE11}"/>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Options for q1</a:t>
            </a:r>
          </a:p>
        </p:txBody>
      </p:sp>
      <p:sp>
        <p:nvSpPr>
          <p:cNvPr id="7" name="Slide Number Placeholder 6">
            <a:extLst>
              <a:ext uri="{FF2B5EF4-FFF2-40B4-BE49-F238E27FC236}">
                <a16:creationId xmlns:a16="http://schemas.microsoft.com/office/drawing/2014/main" id="{CC81BA2B-F1C8-4453-B927-A09F31832520}"/>
              </a:ext>
            </a:extLst>
          </p:cNvPr>
          <p:cNvSpPr>
            <a:spLocks noGrp="1"/>
          </p:cNvSpPr>
          <p:nvPr>
            <p:ph type="sldNum" sz="quarter" idx="12"/>
          </p:nvPr>
        </p:nvSpPr>
        <p:spPr/>
        <p:txBody>
          <a:bodyPr/>
          <a:lstStyle/>
          <a:p>
            <a:pPr>
              <a:defRPr/>
            </a:pPr>
            <a:fld id="{574C480A-50F9-4111-A0DD-C96A44EE83AF}" type="slidenum">
              <a:rPr lang="en-US">
                <a:solidFill>
                  <a:schemeClr val="tx1">
                    <a:tint val="75000"/>
                  </a:schemeClr>
                </a:solidFill>
              </a:rPr>
              <a:pPr>
                <a:defRPr/>
              </a:pPr>
              <a:t>45</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6B9BB3AA-52F3-49CD-88F9-416BC1DE86B7}"/>
              </a:ext>
            </a:extLst>
          </p:cNvPr>
          <p:cNvSpPr txBox="1">
            <a:spLocks noChangeArrowheads="1"/>
          </p:cNvSpPr>
          <p:nvPr/>
        </p:nvSpPr>
        <p:spPr>
          <a:xfrm>
            <a:off x="468313" y="1025525"/>
            <a:ext cx="11077575" cy="527208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document is public and must be provided as is to anyone who makes a PRA request for it.</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Because the document contains personal information, it isn’t public and should not be given in response to a PRA request.</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document may be provided in response to a PRA request, but only after the home addresses and SSNs have been redacted.</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document is not a public record if you created it on your PC for your own use in doing your job.  </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a:extLst>
              <a:ext uri="{FF2B5EF4-FFF2-40B4-BE49-F238E27FC236}">
                <a16:creationId xmlns:a16="http://schemas.microsoft.com/office/drawing/2014/main" id="{6F95051D-5031-4542-BEB6-043225EEBA6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281C0F5-E6E3-4479-AE00-BE3D6461D7FE}"/>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q1</a:t>
            </a:r>
          </a:p>
        </p:txBody>
      </p:sp>
      <p:sp>
        <p:nvSpPr>
          <p:cNvPr id="7" name="Slide Number Placeholder 6">
            <a:extLst>
              <a:ext uri="{FF2B5EF4-FFF2-40B4-BE49-F238E27FC236}">
                <a16:creationId xmlns:a16="http://schemas.microsoft.com/office/drawing/2014/main" id="{BD8E078C-1E2D-4538-98D3-38B7AC41AC23}"/>
              </a:ext>
            </a:extLst>
          </p:cNvPr>
          <p:cNvSpPr>
            <a:spLocks noGrp="1"/>
          </p:cNvSpPr>
          <p:nvPr>
            <p:ph type="sldNum" sz="quarter" idx="12"/>
          </p:nvPr>
        </p:nvSpPr>
        <p:spPr/>
        <p:txBody>
          <a:bodyPr/>
          <a:lstStyle/>
          <a:p>
            <a:pPr>
              <a:defRPr/>
            </a:pPr>
            <a:fld id="{58DB6066-9AC5-4FC7-8149-43CB81E18091}" type="slidenum">
              <a:rPr lang="en-US">
                <a:solidFill>
                  <a:schemeClr val="tx1">
                    <a:tint val="75000"/>
                  </a:schemeClr>
                </a:solidFill>
              </a:rPr>
              <a:pPr>
                <a:defRPr/>
              </a:pPr>
              <a:t>46</a:t>
            </a:fld>
            <a:endParaRPr lang="en-US" dirty="0">
              <a:solidFill>
                <a:schemeClr val="tx1">
                  <a:tint val="75000"/>
                </a:schemeClr>
              </a:solidFill>
            </a:endParaRPr>
          </a:p>
        </p:txBody>
      </p:sp>
      <p:sp>
        <p:nvSpPr>
          <p:cNvPr id="104453" name="Rectangle 3">
            <a:extLst>
              <a:ext uri="{FF2B5EF4-FFF2-40B4-BE49-F238E27FC236}">
                <a16:creationId xmlns:a16="http://schemas.microsoft.com/office/drawing/2014/main" id="{9B8DBFA9-2E49-48CE-A50B-8F6FD1268BE3}"/>
              </a:ext>
            </a:extLst>
          </p:cNvPr>
          <p:cNvSpPr txBox="1">
            <a:spLocks noChangeArrowheads="1"/>
          </p:cNvSpPr>
          <p:nvPr/>
        </p:nvSpPr>
        <p:spPr bwMode="auto">
          <a:xfrm>
            <a:off x="469900" y="2032000"/>
            <a:ext cx="106045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AutoNum type="alphaLcParenR" startAt="3"/>
            </a:pPr>
            <a:r>
              <a:rPr lang="en-US" altLang="en-US" sz="4800" dirty="0">
                <a:latin typeface="Arial" panose="020B0604020202020204" pitchFamily="34" charset="0"/>
                <a:cs typeface="Arial" panose="020B0604020202020204" pitchFamily="34" charset="0"/>
              </a:rPr>
              <a:t>The document may be provided in response to a PRA request, but only after the home addresses and SSNs have been redacted.</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a:extLst>
              <a:ext uri="{FF2B5EF4-FFF2-40B4-BE49-F238E27FC236}">
                <a16:creationId xmlns:a16="http://schemas.microsoft.com/office/drawing/2014/main" id="{C22D7ADF-CF24-4685-A731-CFA66F23ED7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6463494-CC02-47C7-917B-A580E19FE6D5}"/>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2</a:t>
            </a:r>
          </a:p>
        </p:txBody>
      </p:sp>
      <p:sp>
        <p:nvSpPr>
          <p:cNvPr id="7" name="Slide Number Placeholder 6">
            <a:extLst>
              <a:ext uri="{FF2B5EF4-FFF2-40B4-BE49-F238E27FC236}">
                <a16:creationId xmlns:a16="http://schemas.microsoft.com/office/drawing/2014/main" id="{EB9F70C8-C3AC-451C-9852-A910F185C656}"/>
              </a:ext>
            </a:extLst>
          </p:cNvPr>
          <p:cNvSpPr>
            <a:spLocks noGrp="1"/>
          </p:cNvSpPr>
          <p:nvPr>
            <p:ph type="sldNum" sz="quarter" idx="12"/>
          </p:nvPr>
        </p:nvSpPr>
        <p:spPr/>
        <p:txBody>
          <a:bodyPr/>
          <a:lstStyle/>
          <a:p>
            <a:pPr>
              <a:defRPr/>
            </a:pPr>
            <a:fld id="{8EF25245-CC48-45D6-9DE3-A052AEBEA31F}" type="slidenum">
              <a:rPr lang="en-US">
                <a:solidFill>
                  <a:schemeClr val="tx1">
                    <a:tint val="75000"/>
                  </a:schemeClr>
                </a:solidFill>
              </a:rPr>
              <a:pPr>
                <a:defRPr/>
              </a:pPr>
              <a:t>47</a:t>
            </a:fld>
            <a:endParaRPr lang="en-US" dirty="0">
              <a:solidFill>
                <a:schemeClr val="tx1">
                  <a:tint val="75000"/>
                </a:schemeClr>
              </a:solidFill>
            </a:endParaRPr>
          </a:p>
        </p:txBody>
      </p:sp>
      <p:sp>
        <p:nvSpPr>
          <p:cNvPr id="106501" name="Rectangle 3">
            <a:extLst>
              <a:ext uri="{FF2B5EF4-FFF2-40B4-BE49-F238E27FC236}">
                <a16:creationId xmlns:a16="http://schemas.microsoft.com/office/drawing/2014/main" id="{5162CA32-5953-40F0-A451-15CBEA596F6F}"/>
              </a:ext>
            </a:extLst>
          </p:cNvPr>
          <p:cNvSpPr txBox="1">
            <a:spLocks noChangeArrowheads="1"/>
          </p:cNvSpPr>
          <p:nvPr/>
        </p:nvSpPr>
        <p:spPr bwMode="auto">
          <a:xfrm>
            <a:off x="668338" y="1922463"/>
            <a:ext cx="1076166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If you believe that incoming mail has been stolen from your office, where should you report it FIRST?</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3">
            <a:extLst>
              <a:ext uri="{FF2B5EF4-FFF2-40B4-BE49-F238E27FC236}">
                <a16:creationId xmlns:a16="http://schemas.microsoft.com/office/drawing/2014/main" id="{B185B18D-A655-40BA-ADB8-8D47DC73A34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9DCEC671-D410-4171-9534-8A001BD3A07E}"/>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Options for q2</a:t>
            </a:r>
          </a:p>
        </p:txBody>
      </p:sp>
      <p:sp>
        <p:nvSpPr>
          <p:cNvPr id="7" name="Slide Number Placeholder 6">
            <a:extLst>
              <a:ext uri="{FF2B5EF4-FFF2-40B4-BE49-F238E27FC236}">
                <a16:creationId xmlns:a16="http://schemas.microsoft.com/office/drawing/2014/main" id="{DD7DA59B-975F-4B70-BA78-E3597DE075BC}"/>
              </a:ext>
            </a:extLst>
          </p:cNvPr>
          <p:cNvSpPr>
            <a:spLocks noGrp="1"/>
          </p:cNvSpPr>
          <p:nvPr>
            <p:ph type="sldNum" sz="quarter" idx="12"/>
          </p:nvPr>
        </p:nvSpPr>
        <p:spPr/>
        <p:txBody>
          <a:bodyPr/>
          <a:lstStyle/>
          <a:p>
            <a:pPr>
              <a:defRPr/>
            </a:pPr>
            <a:fld id="{ED52FDF4-CFD5-48C2-9920-52A1550C2F3E}" type="slidenum">
              <a:rPr lang="en-US">
                <a:solidFill>
                  <a:schemeClr val="tx1">
                    <a:tint val="75000"/>
                  </a:schemeClr>
                </a:solidFill>
              </a:rPr>
              <a:pPr>
                <a:defRPr/>
              </a:pPr>
              <a:t>48</a:t>
            </a:fld>
            <a:endParaRPr lang="en-US" dirty="0">
              <a:solidFill>
                <a:schemeClr val="tx1">
                  <a:tint val="75000"/>
                </a:schemeClr>
              </a:solidFill>
            </a:endParaRPr>
          </a:p>
        </p:txBody>
      </p:sp>
      <p:sp>
        <p:nvSpPr>
          <p:cNvPr id="108549" name="Rectangle 3">
            <a:extLst>
              <a:ext uri="{FF2B5EF4-FFF2-40B4-BE49-F238E27FC236}">
                <a16:creationId xmlns:a16="http://schemas.microsoft.com/office/drawing/2014/main" id="{EABF1D8F-7C40-44DD-B4BA-2348EEBBD7D1}"/>
              </a:ext>
            </a:extLst>
          </p:cNvPr>
          <p:cNvSpPr txBox="1">
            <a:spLocks noChangeArrowheads="1"/>
          </p:cNvSpPr>
          <p:nvPr/>
        </p:nvSpPr>
        <p:spPr bwMode="auto">
          <a:xfrm>
            <a:off x="882650" y="1176338"/>
            <a:ext cx="10893425"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AutoNum type="alphaLcParenR"/>
            </a:pPr>
            <a:r>
              <a:rPr lang="en-US" altLang="en-US" sz="4800" dirty="0">
                <a:latin typeface="Arial" panose="020B0604020202020204" pitchFamily="34" charset="0"/>
                <a:cs typeface="Arial" panose="020B0604020202020204" pitchFamily="34" charset="0"/>
              </a:rPr>
              <a:t>To your supervisor.</a:t>
            </a:r>
          </a:p>
          <a:p>
            <a:pPr eaLnBrk="1" hangingPunct="1">
              <a:buFontTx/>
              <a:buAutoNum type="alphaLcParenR"/>
            </a:pPr>
            <a:r>
              <a:rPr lang="en-US" altLang="en-US" sz="4800" dirty="0">
                <a:latin typeface="Arial" panose="020B0604020202020204" pitchFamily="34" charset="0"/>
                <a:cs typeface="Arial" panose="020B0604020202020204" pitchFamily="34" charset="0"/>
              </a:rPr>
              <a:t>To your department’s Information Security Officer (ISO).</a:t>
            </a:r>
          </a:p>
          <a:p>
            <a:pPr eaLnBrk="1" hangingPunct="1">
              <a:buFontTx/>
              <a:buAutoNum type="alphaLcParenR"/>
            </a:pPr>
            <a:r>
              <a:rPr lang="en-US" altLang="en-US" sz="4800" dirty="0">
                <a:latin typeface="Arial" panose="020B0604020202020204" pitchFamily="34" charset="0"/>
                <a:cs typeface="Arial" panose="020B0604020202020204" pitchFamily="34" charset="0"/>
              </a:rPr>
              <a:t>To the U.S. Postal Inspection Service.</a:t>
            </a:r>
          </a:p>
          <a:p>
            <a:pPr eaLnBrk="1" hangingPunct="1">
              <a:buFontTx/>
              <a:buAutoNum type="alphaLcParenR"/>
            </a:pPr>
            <a:r>
              <a:rPr lang="en-US" altLang="en-US" sz="4800" dirty="0">
                <a:latin typeface="Arial" panose="020B0604020202020204" pitchFamily="34" charset="0"/>
                <a:cs typeface="Arial" panose="020B0604020202020204" pitchFamily="34" charset="0"/>
              </a:rPr>
              <a:t>To the local police department.</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a:extLst>
              <a:ext uri="{FF2B5EF4-FFF2-40B4-BE49-F238E27FC236}">
                <a16:creationId xmlns:a16="http://schemas.microsoft.com/office/drawing/2014/main" id="{BC1E6F33-9CEE-43E4-93C1-CDBB0A7A9FE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33FA8153-29DE-4B81-B99A-FEC4087C84F3}"/>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q2</a:t>
            </a:r>
          </a:p>
        </p:txBody>
      </p:sp>
      <p:sp>
        <p:nvSpPr>
          <p:cNvPr id="7" name="Slide Number Placeholder 6">
            <a:extLst>
              <a:ext uri="{FF2B5EF4-FFF2-40B4-BE49-F238E27FC236}">
                <a16:creationId xmlns:a16="http://schemas.microsoft.com/office/drawing/2014/main" id="{B7338628-2243-4D25-A69C-4B1E1181DE54}"/>
              </a:ext>
            </a:extLst>
          </p:cNvPr>
          <p:cNvSpPr>
            <a:spLocks noGrp="1"/>
          </p:cNvSpPr>
          <p:nvPr>
            <p:ph type="sldNum" sz="quarter" idx="12"/>
          </p:nvPr>
        </p:nvSpPr>
        <p:spPr/>
        <p:txBody>
          <a:bodyPr/>
          <a:lstStyle/>
          <a:p>
            <a:pPr>
              <a:defRPr/>
            </a:pPr>
            <a:fld id="{6CA00ADD-249E-4312-9D50-AAB3ECCEEC81}" type="slidenum">
              <a:rPr lang="en-US">
                <a:solidFill>
                  <a:schemeClr val="tx1">
                    <a:tint val="75000"/>
                  </a:schemeClr>
                </a:solidFill>
              </a:rPr>
              <a:pPr>
                <a:defRPr/>
              </a:pPr>
              <a:t>49</a:t>
            </a:fld>
            <a:endParaRPr lang="en-US" dirty="0">
              <a:solidFill>
                <a:schemeClr val="tx1">
                  <a:tint val="75000"/>
                </a:schemeClr>
              </a:solidFill>
            </a:endParaRPr>
          </a:p>
        </p:txBody>
      </p:sp>
      <p:sp>
        <p:nvSpPr>
          <p:cNvPr id="110597" name="Rectangle 3">
            <a:extLst>
              <a:ext uri="{FF2B5EF4-FFF2-40B4-BE49-F238E27FC236}">
                <a16:creationId xmlns:a16="http://schemas.microsoft.com/office/drawing/2014/main" id="{426EC053-262C-450D-812A-B079A6227466}"/>
              </a:ext>
            </a:extLst>
          </p:cNvPr>
          <p:cNvSpPr txBox="1">
            <a:spLocks noChangeArrowheads="1"/>
          </p:cNvSpPr>
          <p:nvPr/>
        </p:nvSpPr>
        <p:spPr bwMode="auto">
          <a:xfrm>
            <a:off x="981075" y="1600200"/>
            <a:ext cx="9228138"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AutoNum type="alphaLcParenR" startAt="2"/>
            </a:pPr>
            <a:r>
              <a:rPr lang="en-US" altLang="en-US" sz="4800" dirty="0">
                <a:latin typeface="Arial" panose="020B0604020202020204" pitchFamily="34" charset="0"/>
                <a:cs typeface="Arial" panose="020B0604020202020204" pitchFamily="34" charset="0"/>
              </a:rPr>
              <a:t>To your department’s Information Security Officer (ISO).</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DF347623-D87E-469E-8C3B-10AC59D66E6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B78931A-F591-4D8A-B73A-7F0086B94CEB}"/>
              </a:ext>
            </a:extLst>
          </p:cNvPr>
          <p:cNvSpPr>
            <a:spLocks noGrp="1"/>
          </p:cNvSpPr>
          <p:nvPr>
            <p:ph type="title"/>
          </p:nvPr>
        </p:nvSpPr>
        <p:spPr>
          <a:xfrm>
            <a:off x="633413" y="77788"/>
            <a:ext cx="10609262" cy="714375"/>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Why Protect privacy</a:t>
            </a:r>
          </a:p>
        </p:txBody>
      </p:sp>
      <p:sp>
        <p:nvSpPr>
          <p:cNvPr id="7" name="Slide Number Placeholder 6">
            <a:extLst>
              <a:ext uri="{FF2B5EF4-FFF2-40B4-BE49-F238E27FC236}">
                <a16:creationId xmlns:a16="http://schemas.microsoft.com/office/drawing/2014/main" id="{65394116-9CFF-4EF2-BC36-E3B7C1AA0F47}"/>
              </a:ext>
            </a:extLst>
          </p:cNvPr>
          <p:cNvSpPr>
            <a:spLocks noGrp="1"/>
          </p:cNvSpPr>
          <p:nvPr>
            <p:ph type="sldNum" sz="quarter" idx="12"/>
          </p:nvPr>
        </p:nvSpPr>
        <p:spPr/>
        <p:txBody>
          <a:bodyPr/>
          <a:lstStyle/>
          <a:p>
            <a:pPr>
              <a:defRPr/>
            </a:pPr>
            <a:fld id="{BD77D64F-0454-4A9B-8374-039ACBB41702}" type="slidenum">
              <a:rPr lang="en-US">
                <a:solidFill>
                  <a:schemeClr val="tx1">
                    <a:tint val="75000"/>
                  </a:schemeClr>
                </a:solidFill>
              </a:rPr>
              <a:pPr>
                <a:defRPr/>
              </a:pPr>
              <a:t>5</a:t>
            </a:fld>
            <a:endParaRPr lang="en-US" dirty="0">
              <a:solidFill>
                <a:schemeClr val="tx1">
                  <a:tint val="75000"/>
                </a:schemeClr>
              </a:solidFill>
            </a:endParaRPr>
          </a:p>
        </p:txBody>
      </p:sp>
      <p:sp>
        <p:nvSpPr>
          <p:cNvPr id="20485" name="Rectangle 3">
            <a:extLst>
              <a:ext uri="{FF2B5EF4-FFF2-40B4-BE49-F238E27FC236}">
                <a16:creationId xmlns:a16="http://schemas.microsoft.com/office/drawing/2014/main" id="{762A125E-337F-4380-94F9-CA3282107EB2}"/>
              </a:ext>
            </a:extLst>
          </p:cNvPr>
          <p:cNvSpPr txBox="1">
            <a:spLocks noChangeArrowheads="1"/>
          </p:cNvSpPr>
          <p:nvPr/>
        </p:nvSpPr>
        <p:spPr bwMode="auto">
          <a:xfrm>
            <a:off x="263525" y="1027113"/>
            <a:ext cx="117062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000" dirty="0">
                <a:latin typeface="Arial" panose="020B0604020202020204" pitchFamily="34" charset="0"/>
                <a:cs typeface="Arial" panose="020B0604020202020204" pitchFamily="34" charset="0"/>
              </a:rPr>
              <a:t>It’s the law!</a:t>
            </a:r>
          </a:p>
          <a:p>
            <a:pPr lvl="1" eaLnBrk="1" hangingPunct="1"/>
            <a:r>
              <a:rPr lang="en-US" altLang="en-US" sz="4000" dirty="0">
                <a:latin typeface="Arial" panose="020B0604020202020204" pitchFamily="34" charset="0"/>
                <a:cs typeface="Arial" panose="020B0604020202020204" pitchFamily="34" charset="0"/>
              </a:rPr>
              <a:t>Information Practices Act, and others</a:t>
            </a:r>
          </a:p>
          <a:p>
            <a:pPr eaLnBrk="1" hangingPunct="1"/>
            <a:r>
              <a:rPr lang="en-US" altLang="en-US" sz="4000" dirty="0">
                <a:latin typeface="Arial" panose="020B0604020202020204" pitchFamily="34" charset="0"/>
                <a:cs typeface="Arial" panose="020B0604020202020204" pitchFamily="34" charset="0"/>
              </a:rPr>
              <a:t>Security breaches</a:t>
            </a:r>
          </a:p>
          <a:p>
            <a:pPr lvl="1" eaLnBrk="1" hangingPunct="1"/>
            <a:r>
              <a:rPr lang="en-US" altLang="en-US" sz="4000" dirty="0">
                <a:latin typeface="Arial" panose="020B0604020202020204" pitchFamily="34" charset="0"/>
                <a:cs typeface="Arial" panose="020B0604020202020204" pitchFamily="34" charset="0"/>
              </a:rPr>
              <a:t>Highest average total cost exceeded $4 Million</a:t>
            </a:r>
          </a:p>
          <a:p>
            <a:pPr lvl="1" eaLnBrk="1" hangingPunct="1"/>
            <a:r>
              <a:rPr lang="en-US" altLang="en-US" sz="4000" dirty="0">
                <a:latin typeface="Arial" panose="020B0604020202020204" pitchFamily="34" charset="0"/>
                <a:cs typeface="Arial" panose="020B0604020202020204" pitchFamily="34" charset="0"/>
              </a:rPr>
              <a:t>Notifying affected individuals can cost over $200 per notice.</a:t>
            </a:r>
          </a:p>
          <a:p>
            <a:pPr eaLnBrk="1" hangingPunct="1"/>
            <a:r>
              <a:rPr lang="en-US" altLang="en-US" sz="4000" dirty="0">
                <a:latin typeface="Arial" panose="020B0604020202020204" pitchFamily="34" charset="0"/>
                <a:cs typeface="Arial" panose="020B0604020202020204" pitchFamily="34" charset="0"/>
              </a:rPr>
              <a:t>Identity theft</a:t>
            </a:r>
          </a:p>
          <a:p>
            <a:pPr lvl="1" eaLnBrk="1" hangingPunct="1"/>
            <a:r>
              <a:rPr lang="en-US" altLang="en-US" sz="4000" dirty="0">
                <a:latin typeface="Arial" panose="020B0604020202020204" pitchFamily="34" charset="0"/>
                <a:cs typeface="Arial" panose="020B0604020202020204" pitchFamily="34" charset="0"/>
              </a:rPr>
              <a:t>The low-risk, high-reward crime of our times</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a:extLst>
              <a:ext uri="{FF2B5EF4-FFF2-40B4-BE49-F238E27FC236}">
                <a16:creationId xmlns:a16="http://schemas.microsoft.com/office/drawing/2014/main" id="{C04453F5-AB33-4806-B012-FED180E673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6697EDC-1249-47F6-857C-3D8E288544AB}"/>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3</a:t>
            </a:r>
          </a:p>
        </p:txBody>
      </p:sp>
      <p:sp>
        <p:nvSpPr>
          <p:cNvPr id="7" name="Slide Number Placeholder 6">
            <a:extLst>
              <a:ext uri="{FF2B5EF4-FFF2-40B4-BE49-F238E27FC236}">
                <a16:creationId xmlns:a16="http://schemas.microsoft.com/office/drawing/2014/main" id="{52401D1D-ED71-48B5-A864-001E81EB18A1}"/>
              </a:ext>
            </a:extLst>
          </p:cNvPr>
          <p:cNvSpPr>
            <a:spLocks noGrp="1"/>
          </p:cNvSpPr>
          <p:nvPr>
            <p:ph type="sldNum" sz="quarter" idx="12"/>
          </p:nvPr>
        </p:nvSpPr>
        <p:spPr/>
        <p:txBody>
          <a:bodyPr/>
          <a:lstStyle/>
          <a:p>
            <a:pPr>
              <a:defRPr/>
            </a:pPr>
            <a:fld id="{741E2B17-71FD-4D3B-9DEA-44AE0D68BC93}" type="slidenum">
              <a:rPr lang="en-US">
                <a:solidFill>
                  <a:schemeClr val="tx1">
                    <a:tint val="75000"/>
                  </a:schemeClr>
                </a:solidFill>
              </a:rPr>
              <a:pPr>
                <a:defRPr/>
              </a:pPr>
              <a:t>50</a:t>
            </a:fld>
            <a:endParaRPr lang="en-US" dirty="0">
              <a:solidFill>
                <a:schemeClr val="tx1">
                  <a:tint val="75000"/>
                </a:schemeClr>
              </a:solidFill>
            </a:endParaRPr>
          </a:p>
        </p:txBody>
      </p:sp>
      <p:sp>
        <p:nvSpPr>
          <p:cNvPr id="112645" name="Rectangle 3">
            <a:extLst>
              <a:ext uri="{FF2B5EF4-FFF2-40B4-BE49-F238E27FC236}">
                <a16:creationId xmlns:a16="http://schemas.microsoft.com/office/drawing/2014/main" id="{74E5EE88-A170-4F86-B95E-07169B2426D6}"/>
              </a:ext>
            </a:extLst>
          </p:cNvPr>
          <p:cNvSpPr txBox="1">
            <a:spLocks noChangeArrowheads="1"/>
          </p:cNvSpPr>
          <p:nvPr/>
        </p:nvSpPr>
        <p:spPr bwMode="auto">
          <a:xfrm>
            <a:off x="596900" y="1912938"/>
            <a:ext cx="1047591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Which of the following is the strongest – most secure – password for access to your PC?</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a:extLst>
              <a:ext uri="{FF2B5EF4-FFF2-40B4-BE49-F238E27FC236}">
                <a16:creationId xmlns:a16="http://schemas.microsoft.com/office/drawing/2014/main" id="{543DF472-1626-4DCB-AEB1-38FA50B776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E88DA5E-A096-497D-97BF-30926CDCFAFC}"/>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Options for q3</a:t>
            </a:r>
          </a:p>
        </p:txBody>
      </p:sp>
      <p:sp>
        <p:nvSpPr>
          <p:cNvPr id="7" name="Slide Number Placeholder 6">
            <a:extLst>
              <a:ext uri="{FF2B5EF4-FFF2-40B4-BE49-F238E27FC236}">
                <a16:creationId xmlns:a16="http://schemas.microsoft.com/office/drawing/2014/main" id="{11C4AC5C-6D9F-4DA6-901D-8D370E751832}"/>
              </a:ext>
            </a:extLst>
          </p:cNvPr>
          <p:cNvSpPr>
            <a:spLocks noGrp="1"/>
          </p:cNvSpPr>
          <p:nvPr>
            <p:ph type="sldNum" sz="quarter" idx="12"/>
          </p:nvPr>
        </p:nvSpPr>
        <p:spPr/>
        <p:txBody>
          <a:bodyPr/>
          <a:lstStyle/>
          <a:p>
            <a:pPr>
              <a:defRPr/>
            </a:pPr>
            <a:fld id="{CE5A2C41-39E6-4E12-B381-B1F02655A5AF}" type="slidenum">
              <a:rPr lang="en-US">
                <a:solidFill>
                  <a:schemeClr val="tx1">
                    <a:tint val="75000"/>
                  </a:schemeClr>
                </a:solidFill>
              </a:rPr>
              <a:pPr>
                <a:defRPr/>
              </a:pPr>
              <a:t>51</a:t>
            </a:fld>
            <a:endParaRPr lang="en-US" dirty="0">
              <a:solidFill>
                <a:schemeClr val="tx1">
                  <a:tint val="75000"/>
                </a:schemeClr>
              </a:solidFill>
            </a:endParaRPr>
          </a:p>
        </p:txBody>
      </p:sp>
      <p:sp>
        <p:nvSpPr>
          <p:cNvPr id="114693" name="Rectangle 3">
            <a:extLst>
              <a:ext uri="{FF2B5EF4-FFF2-40B4-BE49-F238E27FC236}">
                <a16:creationId xmlns:a16="http://schemas.microsoft.com/office/drawing/2014/main" id="{639DC754-3371-4710-9A47-D206072B7B62}"/>
              </a:ext>
            </a:extLst>
          </p:cNvPr>
          <p:cNvSpPr txBox="1">
            <a:spLocks noChangeArrowheads="1"/>
          </p:cNvSpPr>
          <p:nvPr/>
        </p:nvSpPr>
        <p:spPr bwMode="auto">
          <a:xfrm>
            <a:off x="1150938" y="1358900"/>
            <a:ext cx="93535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AutoNum type="alphaLcParenR"/>
            </a:pPr>
            <a:r>
              <a:rPr lang="en-US" altLang="en-US" sz="4800" dirty="0">
                <a:latin typeface="Arial" panose="020B0604020202020204" pitchFamily="34" charset="0"/>
                <a:cs typeface="Arial" panose="020B0604020202020204" pitchFamily="34" charset="0"/>
              </a:rPr>
              <a:t>FLUFFY</a:t>
            </a:r>
          </a:p>
          <a:p>
            <a:pPr eaLnBrk="1" hangingPunct="1">
              <a:buFontTx/>
              <a:buAutoNum type="alphaLcParenR"/>
            </a:pPr>
            <a:r>
              <a:rPr lang="en-US" altLang="en-US" sz="4800" dirty="0">
                <a:latin typeface="Arial" panose="020B0604020202020204" pitchFamily="34" charset="0"/>
                <a:cs typeface="Arial" panose="020B0604020202020204" pitchFamily="34" charset="0"/>
              </a:rPr>
              <a:t>9151950</a:t>
            </a:r>
          </a:p>
          <a:p>
            <a:pPr eaLnBrk="1" hangingPunct="1">
              <a:buFontTx/>
              <a:buAutoNum type="alphaLcParenR"/>
            </a:pPr>
            <a:r>
              <a:rPr lang="en-US" altLang="en-US" sz="4800" dirty="0">
                <a:latin typeface="Arial" panose="020B0604020202020204" pitchFamily="34" charset="0"/>
                <a:cs typeface="Arial" panose="020B0604020202020204" pitchFamily="34" charset="0"/>
              </a:rPr>
              <a:t>ERICKSON</a:t>
            </a:r>
          </a:p>
          <a:p>
            <a:pPr eaLnBrk="1" hangingPunct="1">
              <a:buFontTx/>
              <a:buAutoNum type="alphaLcParenR"/>
            </a:pPr>
            <a:r>
              <a:rPr lang="en-US" altLang="en-US" sz="4800" dirty="0">
                <a:latin typeface="Arial" panose="020B0604020202020204" pitchFamily="34" charset="0"/>
                <a:cs typeface="Arial" panose="020B0604020202020204" pitchFamily="34" charset="0"/>
              </a:rPr>
              <a:t>HMWC1WC?</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a:extLst>
              <a:ext uri="{FF2B5EF4-FFF2-40B4-BE49-F238E27FC236}">
                <a16:creationId xmlns:a16="http://schemas.microsoft.com/office/drawing/2014/main" id="{9E7079F4-8EB8-45D7-84E2-2FBEF2E3F46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556A5AC9-B128-41DF-89C4-A543B893E861}"/>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q3</a:t>
            </a:r>
          </a:p>
        </p:txBody>
      </p:sp>
      <p:sp>
        <p:nvSpPr>
          <p:cNvPr id="116741" name="Rectangle 3">
            <a:extLst>
              <a:ext uri="{FF2B5EF4-FFF2-40B4-BE49-F238E27FC236}">
                <a16:creationId xmlns:a16="http://schemas.microsoft.com/office/drawing/2014/main" id="{685040EE-1557-47F5-85A7-B0A0C2D7C0D9}"/>
              </a:ext>
            </a:extLst>
          </p:cNvPr>
          <p:cNvSpPr txBox="1">
            <a:spLocks noChangeArrowheads="1"/>
          </p:cNvSpPr>
          <p:nvPr/>
        </p:nvSpPr>
        <p:spPr bwMode="auto">
          <a:xfrm>
            <a:off x="995363" y="17129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AutoNum type="alphaLcParenR" startAt="4"/>
            </a:pPr>
            <a:r>
              <a:rPr lang="en-US" altLang="en-US" sz="4800" dirty="0">
                <a:latin typeface="Arial" panose="020B0604020202020204" pitchFamily="34" charset="0"/>
                <a:cs typeface="Arial" panose="020B0604020202020204" pitchFamily="34" charset="0"/>
              </a:rPr>
              <a:t>HMWC1WC?</a:t>
            </a:r>
          </a:p>
        </p:txBody>
      </p:sp>
      <p:sp>
        <p:nvSpPr>
          <p:cNvPr id="7" name="Slide Number Placeholder 6">
            <a:extLst>
              <a:ext uri="{FF2B5EF4-FFF2-40B4-BE49-F238E27FC236}">
                <a16:creationId xmlns:a16="http://schemas.microsoft.com/office/drawing/2014/main" id="{C5639D4D-B182-4C31-A6D2-5B361502EADA}"/>
              </a:ext>
            </a:extLst>
          </p:cNvPr>
          <p:cNvSpPr>
            <a:spLocks noGrp="1"/>
          </p:cNvSpPr>
          <p:nvPr>
            <p:ph type="sldNum" sz="quarter" idx="12"/>
          </p:nvPr>
        </p:nvSpPr>
        <p:spPr/>
        <p:txBody>
          <a:bodyPr/>
          <a:lstStyle/>
          <a:p>
            <a:pPr>
              <a:defRPr/>
            </a:pPr>
            <a:fld id="{EEFAED57-2D7A-41C3-B391-8E2F8BAD0C98}" type="slidenum">
              <a:rPr lang="en-US">
                <a:solidFill>
                  <a:schemeClr val="tx1">
                    <a:tint val="75000"/>
                  </a:schemeClr>
                </a:solidFill>
              </a:rPr>
              <a:pPr>
                <a:defRPr/>
              </a:pPr>
              <a:t>52</a:t>
            </a:fld>
            <a:endParaRPr lang="en-US" dirty="0">
              <a:solidFill>
                <a:schemeClr val="tx1">
                  <a:tint val="75000"/>
                </a:schemeClr>
              </a:solidFill>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a:extLst>
              <a:ext uri="{FF2B5EF4-FFF2-40B4-BE49-F238E27FC236}">
                <a16:creationId xmlns:a16="http://schemas.microsoft.com/office/drawing/2014/main" id="{277ED29E-36C9-45EA-B609-5B40966B6FD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1DD30A8-C47D-4D80-988F-0515A5292DA5}"/>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4</a:t>
            </a:r>
          </a:p>
        </p:txBody>
      </p:sp>
      <p:sp>
        <p:nvSpPr>
          <p:cNvPr id="7" name="Slide Number Placeholder 6">
            <a:extLst>
              <a:ext uri="{FF2B5EF4-FFF2-40B4-BE49-F238E27FC236}">
                <a16:creationId xmlns:a16="http://schemas.microsoft.com/office/drawing/2014/main" id="{B89B45C9-C6F8-4B08-B7A0-85D01E411A2A}"/>
              </a:ext>
            </a:extLst>
          </p:cNvPr>
          <p:cNvSpPr>
            <a:spLocks noGrp="1"/>
          </p:cNvSpPr>
          <p:nvPr>
            <p:ph type="sldNum" sz="quarter" idx="12"/>
          </p:nvPr>
        </p:nvSpPr>
        <p:spPr/>
        <p:txBody>
          <a:bodyPr/>
          <a:lstStyle/>
          <a:p>
            <a:pPr>
              <a:defRPr/>
            </a:pPr>
            <a:fld id="{E3F0B384-3245-4F83-861C-7ADB3B8E7FB3}" type="slidenum">
              <a:rPr lang="en-US">
                <a:solidFill>
                  <a:schemeClr val="tx1">
                    <a:tint val="75000"/>
                  </a:schemeClr>
                </a:solidFill>
              </a:rPr>
              <a:pPr>
                <a:defRPr/>
              </a:pPr>
              <a:t>53</a:t>
            </a:fld>
            <a:endParaRPr lang="en-US" dirty="0">
              <a:solidFill>
                <a:schemeClr val="tx1">
                  <a:tint val="75000"/>
                </a:schemeClr>
              </a:solidFill>
            </a:endParaRPr>
          </a:p>
        </p:txBody>
      </p:sp>
      <p:sp>
        <p:nvSpPr>
          <p:cNvPr id="118789" name="Rectangle 3">
            <a:extLst>
              <a:ext uri="{FF2B5EF4-FFF2-40B4-BE49-F238E27FC236}">
                <a16:creationId xmlns:a16="http://schemas.microsoft.com/office/drawing/2014/main" id="{B35F17E4-CB99-4934-8C7D-BA11519DF7FE}"/>
              </a:ext>
            </a:extLst>
          </p:cNvPr>
          <p:cNvSpPr txBox="1">
            <a:spLocks noChangeArrowheads="1"/>
          </p:cNvSpPr>
          <p:nvPr/>
        </p:nvSpPr>
        <p:spPr bwMode="auto">
          <a:xfrm>
            <a:off x="762000" y="1308100"/>
            <a:ext cx="105029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Which of the following is the most secure way to get the SSNs of 7 people to a co-worker, who is on a business trip, is authorized to have the information, and needs it to do his/her job?</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a:extLst>
              <a:ext uri="{FF2B5EF4-FFF2-40B4-BE49-F238E27FC236}">
                <a16:creationId xmlns:a16="http://schemas.microsoft.com/office/drawing/2014/main" id="{32DDCC98-45F9-4648-B59D-9AB620E1AE6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CB4608CC-BBB0-4C85-9462-C901FEAD481B}"/>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Options for Q4</a:t>
            </a:r>
          </a:p>
        </p:txBody>
      </p:sp>
      <p:sp>
        <p:nvSpPr>
          <p:cNvPr id="7" name="Slide Number Placeholder 6">
            <a:extLst>
              <a:ext uri="{FF2B5EF4-FFF2-40B4-BE49-F238E27FC236}">
                <a16:creationId xmlns:a16="http://schemas.microsoft.com/office/drawing/2014/main" id="{7A7963D6-E2CB-4122-BF80-55997819EB86}"/>
              </a:ext>
            </a:extLst>
          </p:cNvPr>
          <p:cNvSpPr>
            <a:spLocks noGrp="1"/>
          </p:cNvSpPr>
          <p:nvPr>
            <p:ph type="sldNum" sz="quarter" idx="12"/>
          </p:nvPr>
        </p:nvSpPr>
        <p:spPr/>
        <p:txBody>
          <a:bodyPr/>
          <a:lstStyle/>
          <a:p>
            <a:pPr>
              <a:defRPr/>
            </a:pPr>
            <a:fld id="{8881D1A5-D507-4643-B9FE-36A27414798E}" type="slidenum">
              <a:rPr lang="en-US">
                <a:solidFill>
                  <a:schemeClr val="tx1">
                    <a:tint val="75000"/>
                  </a:schemeClr>
                </a:solidFill>
              </a:rPr>
              <a:pPr>
                <a:defRPr/>
              </a:pPr>
              <a:t>54</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76C7FF5E-D282-4377-A2B1-2A65EBD01AE1}"/>
              </a:ext>
            </a:extLst>
          </p:cNvPr>
          <p:cNvSpPr txBox="1">
            <a:spLocks noChangeArrowheads="1"/>
          </p:cNvSpPr>
          <p:nvPr/>
        </p:nvSpPr>
        <p:spPr>
          <a:xfrm>
            <a:off x="647700" y="1079500"/>
            <a:ext cx="10604500" cy="51514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fontAlgn="auto">
              <a:spcAft>
                <a:spcPts val="0"/>
              </a:spcAft>
              <a:buFontTx/>
              <a:buAutoNum type="alphaLcParenR"/>
              <a:defRPr/>
            </a:pPr>
            <a:r>
              <a:rPr lang="en-US" altLang="en-US" sz="5400" dirty="0">
                <a:latin typeface="Arial" panose="020B0604020202020204" pitchFamily="34" charset="0"/>
                <a:cs typeface="Arial" panose="020B0604020202020204" pitchFamily="34" charset="0"/>
              </a:rPr>
              <a:t>Send the information in an e-mail.</a:t>
            </a:r>
          </a:p>
          <a:p>
            <a:pPr marL="609600" indent="-609600" fontAlgn="auto">
              <a:spcAft>
                <a:spcPts val="0"/>
              </a:spcAft>
              <a:buFontTx/>
              <a:buAutoNum type="alphaLcParenR"/>
              <a:defRPr/>
            </a:pPr>
            <a:r>
              <a:rPr lang="en-US" altLang="en-US" sz="5400" dirty="0">
                <a:latin typeface="Arial" panose="020B0604020202020204" pitchFamily="34" charset="0"/>
                <a:cs typeface="Arial" panose="020B0604020202020204" pitchFamily="34" charset="0"/>
              </a:rPr>
              <a:t>Call your co-worker and provide the information over the phone.</a:t>
            </a:r>
          </a:p>
          <a:p>
            <a:pPr marL="609600" indent="-609600" fontAlgn="auto">
              <a:spcAft>
                <a:spcPts val="0"/>
              </a:spcAft>
              <a:buFontTx/>
              <a:buAutoNum type="alphaLcParenR"/>
              <a:defRPr/>
            </a:pPr>
            <a:r>
              <a:rPr lang="en-US" altLang="en-US" sz="5400" dirty="0">
                <a:latin typeface="Arial" panose="020B0604020202020204" pitchFamily="34" charset="0"/>
                <a:cs typeface="Arial" panose="020B0604020202020204" pitchFamily="34" charset="0"/>
              </a:rPr>
              <a:t>Leave the information in a voice mail message on your co-worker’s cell phone.</a:t>
            </a:r>
          </a:p>
          <a:p>
            <a:pPr marL="609600" indent="-609600" fontAlgn="auto">
              <a:spcAft>
                <a:spcPts val="0"/>
              </a:spcAft>
              <a:buFontTx/>
              <a:buAutoNum type="alphaLcParenR"/>
              <a:defRPr/>
            </a:pPr>
            <a:r>
              <a:rPr lang="en-US" altLang="en-US" sz="5400" dirty="0">
                <a:latin typeface="Arial" panose="020B0604020202020204" pitchFamily="34" charset="0"/>
                <a:cs typeface="Arial" panose="020B0604020202020204" pitchFamily="34" charset="0"/>
              </a:rPr>
              <a:t>Fax the information to your co-worker at the hotel.</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3">
            <a:extLst>
              <a:ext uri="{FF2B5EF4-FFF2-40B4-BE49-F238E27FC236}">
                <a16:creationId xmlns:a16="http://schemas.microsoft.com/office/drawing/2014/main" id="{571685E4-7E58-4931-9B81-0A58C488DF2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8A4D198D-073D-4756-9547-787B6FC90201}"/>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q4</a:t>
            </a:r>
          </a:p>
        </p:txBody>
      </p:sp>
      <p:sp>
        <p:nvSpPr>
          <p:cNvPr id="7" name="Slide Number Placeholder 6">
            <a:extLst>
              <a:ext uri="{FF2B5EF4-FFF2-40B4-BE49-F238E27FC236}">
                <a16:creationId xmlns:a16="http://schemas.microsoft.com/office/drawing/2014/main" id="{57A9E67A-8ABC-4263-9E0C-07267FCC6F0B}"/>
              </a:ext>
            </a:extLst>
          </p:cNvPr>
          <p:cNvSpPr>
            <a:spLocks noGrp="1"/>
          </p:cNvSpPr>
          <p:nvPr>
            <p:ph type="sldNum" sz="quarter" idx="12"/>
          </p:nvPr>
        </p:nvSpPr>
        <p:spPr/>
        <p:txBody>
          <a:bodyPr/>
          <a:lstStyle/>
          <a:p>
            <a:pPr>
              <a:defRPr/>
            </a:pPr>
            <a:fld id="{9F593638-83B3-454F-A775-60D8310BEC78}" type="slidenum">
              <a:rPr lang="en-US">
                <a:solidFill>
                  <a:schemeClr val="tx1">
                    <a:tint val="75000"/>
                  </a:schemeClr>
                </a:solidFill>
              </a:rPr>
              <a:pPr>
                <a:defRPr/>
              </a:pPr>
              <a:t>55</a:t>
            </a:fld>
            <a:endParaRPr lang="en-US" dirty="0">
              <a:solidFill>
                <a:schemeClr val="tx1">
                  <a:tint val="75000"/>
                </a:schemeClr>
              </a:solidFill>
            </a:endParaRPr>
          </a:p>
        </p:txBody>
      </p:sp>
      <p:sp>
        <p:nvSpPr>
          <p:cNvPr id="122885" name="Rectangle 3">
            <a:extLst>
              <a:ext uri="{FF2B5EF4-FFF2-40B4-BE49-F238E27FC236}">
                <a16:creationId xmlns:a16="http://schemas.microsoft.com/office/drawing/2014/main" id="{9AD1590F-2BFF-43DD-A99E-2624DED54632}"/>
              </a:ext>
            </a:extLst>
          </p:cNvPr>
          <p:cNvSpPr txBox="1">
            <a:spLocks noChangeArrowheads="1"/>
          </p:cNvSpPr>
          <p:nvPr/>
        </p:nvSpPr>
        <p:spPr bwMode="auto">
          <a:xfrm>
            <a:off x="793750" y="1876425"/>
            <a:ext cx="1048385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AutoNum type="alphaLcParenR" startAt="2"/>
            </a:pPr>
            <a:r>
              <a:rPr lang="en-US" altLang="en-US" sz="5400" dirty="0">
                <a:latin typeface="Arial" panose="020B0604020202020204" pitchFamily="34" charset="0"/>
                <a:cs typeface="Arial" panose="020B0604020202020204" pitchFamily="34" charset="0"/>
              </a:rPr>
              <a:t> Call your co-worker and give the information over the phone.</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3">
            <a:extLst>
              <a:ext uri="{FF2B5EF4-FFF2-40B4-BE49-F238E27FC236}">
                <a16:creationId xmlns:a16="http://schemas.microsoft.com/office/drawing/2014/main" id="{282AB072-70ED-4B9C-B33F-8083B5128B8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E80D5B5-13B6-4BF0-9ED4-ABE45B78DA6E}"/>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5</a:t>
            </a:r>
          </a:p>
        </p:txBody>
      </p:sp>
      <p:sp>
        <p:nvSpPr>
          <p:cNvPr id="7" name="Slide Number Placeholder 6">
            <a:extLst>
              <a:ext uri="{FF2B5EF4-FFF2-40B4-BE49-F238E27FC236}">
                <a16:creationId xmlns:a16="http://schemas.microsoft.com/office/drawing/2014/main" id="{D1F7C130-0CED-4A66-A094-E55866F3BEEF}"/>
              </a:ext>
            </a:extLst>
          </p:cNvPr>
          <p:cNvSpPr>
            <a:spLocks noGrp="1"/>
          </p:cNvSpPr>
          <p:nvPr>
            <p:ph type="sldNum" sz="quarter" idx="12"/>
          </p:nvPr>
        </p:nvSpPr>
        <p:spPr/>
        <p:txBody>
          <a:bodyPr/>
          <a:lstStyle/>
          <a:p>
            <a:pPr>
              <a:defRPr/>
            </a:pPr>
            <a:fld id="{5D663FCD-3A25-42F9-BC12-197EF3840314}" type="slidenum">
              <a:rPr lang="en-US">
                <a:solidFill>
                  <a:schemeClr val="tx1">
                    <a:tint val="75000"/>
                  </a:schemeClr>
                </a:solidFill>
              </a:rPr>
              <a:pPr>
                <a:defRPr/>
              </a:pPr>
              <a:t>56</a:t>
            </a:fld>
            <a:endParaRPr lang="en-US" dirty="0">
              <a:solidFill>
                <a:schemeClr val="tx1">
                  <a:tint val="75000"/>
                </a:schemeClr>
              </a:solidFill>
            </a:endParaRPr>
          </a:p>
        </p:txBody>
      </p:sp>
      <p:sp>
        <p:nvSpPr>
          <p:cNvPr id="124933" name="Rectangle 3">
            <a:extLst>
              <a:ext uri="{FF2B5EF4-FFF2-40B4-BE49-F238E27FC236}">
                <a16:creationId xmlns:a16="http://schemas.microsoft.com/office/drawing/2014/main" id="{FB6F1213-D75F-4703-A843-4588CB8A6BB3}"/>
              </a:ext>
            </a:extLst>
          </p:cNvPr>
          <p:cNvSpPr txBox="1">
            <a:spLocks noChangeArrowheads="1"/>
          </p:cNvSpPr>
          <p:nvPr/>
        </p:nvSpPr>
        <p:spPr bwMode="auto">
          <a:xfrm>
            <a:off x="503238" y="1912938"/>
            <a:ext cx="11231562"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400" dirty="0">
                <a:latin typeface="Arial" panose="020B0604020202020204" pitchFamily="34" charset="0"/>
                <a:cs typeface="Arial" panose="020B0604020202020204" pitchFamily="34" charset="0"/>
              </a:rPr>
              <a:t>TRUE OR FALSE: If you delete files from your PC – and empty the recycle bin – that means the data in the files is erased.</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a:extLst>
              <a:ext uri="{FF2B5EF4-FFF2-40B4-BE49-F238E27FC236}">
                <a16:creationId xmlns:a16="http://schemas.microsoft.com/office/drawing/2014/main" id="{04EF3BB1-A9B4-452F-A1C0-80F127C6C5C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C62931F8-4F17-47CF-99B8-2078D591A823}"/>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Q5</a:t>
            </a:r>
          </a:p>
        </p:txBody>
      </p:sp>
      <p:sp>
        <p:nvSpPr>
          <p:cNvPr id="126981" name="Rectangle 3">
            <a:extLst>
              <a:ext uri="{FF2B5EF4-FFF2-40B4-BE49-F238E27FC236}">
                <a16:creationId xmlns:a16="http://schemas.microsoft.com/office/drawing/2014/main" id="{AC567586-12D9-491B-81DA-6E28B36BFF64}"/>
              </a:ext>
            </a:extLst>
          </p:cNvPr>
          <p:cNvSpPr txBox="1">
            <a:spLocks noChangeArrowheads="1"/>
          </p:cNvSpPr>
          <p:nvPr/>
        </p:nvSpPr>
        <p:spPr bwMode="auto">
          <a:xfrm>
            <a:off x="1695450" y="1820863"/>
            <a:ext cx="724535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5400" dirty="0">
                <a:latin typeface="Arial" panose="020B0604020202020204" pitchFamily="34" charset="0"/>
                <a:cs typeface="Arial" panose="020B0604020202020204" pitchFamily="34" charset="0"/>
              </a:rPr>
              <a:t>False</a:t>
            </a:r>
          </a:p>
        </p:txBody>
      </p:sp>
      <p:sp>
        <p:nvSpPr>
          <p:cNvPr id="7" name="Slide Number Placeholder 6">
            <a:extLst>
              <a:ext uri="{FF2B5EF4-FFF2-40B4-BE49-F238E27FC236}">
                <a16:creationId xmlns:a16="http://schemas.microsoft.com/office/drawing/2014/main" id="{75F26A81-4FFD-4F62-8591-90048C3DD2D4}"/>
              </a:ext>
            </a:extLst>
          </p:cNvPr>
          <p:cNvSpPr>
            <a:spLocks noGrp="1"/>
          </p:cNvSpPr>
          <p:nvPr>
            <p:ph type="sldNum" sz="quarter" idx="12"/>
          </p:nvPr>
        </p:nvSpPr>
        <p:spPr/>
        <p:txBody>
          <a:bodyPr/>
          <a:lstStyle/>
          <a:p>
            <a:pPr>
              <a:defRPr/>
            </a:pPr>
            <a:fld id="{A60338D1-3A49-43B8-BAC1-90AE4A231520}" type="slidenum">
              <a:rPr lang="en-US">
                <a:solidFill>
                  <a:schemeClr val="tx1">
                    <a:tint val="75000"/>
                  </a:schemeClr>
                </a:solidFill>
              </a:rPr>
              <a:pPr>
                <a:defRPr/>
              </a:pPr>
              <a:t>57</a:t>
            </a:fld>
            <a:endParaRPr lang="en-US" dirty="0">
              <a:solidFill>
                <a:schemeClr val="tx1">
                  <a:tint val="75000"/>
                </a:schemeClr>
              </a:solidFill>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a:extLst>
              <a:ext uri="{FF2B5EF4-FFF2-40B4-BE49-F238E27FC236}">
                <a16:creationId xmlns:a16="http://schemas.microsoft.com/office/drawing/2014/main" id="{FD7D3BC7-BCFD-4023-9438-7C40EE66B53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513F8F90-CA4B-4244-A54B-806CFA3B6D25}"/>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6</a:t>
            </a:r>
          </a:p>
        </p:txBody>
      </p:sp>
      <p:sp>
        <p:nvSpPr>
          <p:cNvPr id="7" name="Slide Number Placeholder 6">
            <a:extLst>
              <a:ext uri="{FF2B5EF4-FFF2-40B4-BE49-F238E27FC236}">
                <a16:creationId xmlns:a16="http://schemas.microsoft.com/office/drawing/2014/main" id="{AF0744A9-79AA-4A9B-ADF0-5AA5392C399B}"/>
              </a:ext>
            </a:extLst>
          </p:cNvPr>
          <p:cNvSpPr>
            <a:spLocks noGrp="1"/>
          </p:cNvSpPr>
          <p:nvPr>
            <p:ph type="sldNum" sz="quarter" idx="12"/>
          </p:nvPr>
        </p:nvSpPr>
        <p:spPr/>
        <p:txBody>
          <a:bodyPr/>
          <a:lstStyle/>
          <a:p>
            <a:pPr>
              <a:defRPr/>
            </a:pPr>
            <a:fld id="{C9B9F387-BB2D-4256-A532-99DB02AAD8AA}" type="slidenum">
              <a:rPr lang="en-US">
                <a:solidFill>
                  <a:schemeClr val="tx1">
                    <a:tint val="75000"/>
                  </a:schemeClr>
                </a:solidFill>
              </a:rPr>
              <a:pPr>
                <a:defRPr/>
              </a:pPr>
              <a:t>58</a:t>
            </a:fld>
            <a:endParaRPr lang="en-US" dirty="0">
              <a:solidFill>
                <a:schemeClr val="tx1">
                  <a:tint val="75000"/>
                </a:schemeClr>
              </a:solidFill>
            </a:endParaRPr>
          </a:p>
        </p:txBody>
      </p:sp>
      <p:sp>
        <p:nvSpPr>
          <p:cNvPr id="129029" name="Rectangle 3">
            <a:extLst>
              <a:ext uri="{FF2B5EF4-FFF2-40B4-BE49-F238E27FC236}">
                <a16:creationId xmlns:a16="http://schemas.microsoft.com/office/drawing/2014/main" id="{492EB69D-827E-4957-9662-71D65E23FAE2}"/>
              </a:ext>
            </a:extLst>
          </p:cNvPr>
          <p:cNvSpPr txBox="1">
            <a:spLocks noChangeArrowheads="1"/>
          </p:cNvSpPr>
          <p:nvPr/>
        </p:nvSpPr>
        <p:spPr bwMode="auto">
          <a:xfrm>
            <a:off x="854075" y="1368425"/>
            <a:ext cx="1057592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Which of the following would NOT be an information security incident to report to your department’s Information Security Officer?</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3">
            <a:extLst>
              <a:ext uri="{FF2B5EF4-FFF2-40B4-BE49-F238E27FC236}">
                <a16:creationId xmlns:a16="http://schemas.microsoft.com/office/drawing/2014/main" id="{D503C129-82BD-45E6-BD9A-651C8739675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F4F83C02-A8F7-42FF-A9B1-DD685C12D26D}"/>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Options for q6</a:t>
            </a:r>
          </a:p>
        </p:txBody>
      </p:sp>
      <p:sp>
        <p:nvSpPr>
          <p:cNvPr id="7" name="Slide Number Placeholder 6">
            <a:extLst>
              <a:ext uri="{FF2B5EF4-FFF2-40B4-BE49-F238E27FC236}">
                <a16:creationId xmlns:a16="http://schemas.microsoft.com/office/drawing/2014/main" id="{63D2278C-58CF-4C79-94B9-6714FAB4D8E8}"/>
              </a:ext>
            </a:extLst>
          </p:cNvPr>
          <p:cNvSpPr>
            <a:spLocks noGrp="1"/>
          </p:cNvSpPr>
          <p:nvPr>
            <p:ph type="sldNum" sz="quarter" idx="12"/>
          </p:nvPr>
        </p:nvSpPr>
        <p:spPr/>
        <p:txBody>
          <a:bodyPr/>
          <a:lstStyle/>
          <a:p>
            <a:pPr>
              <a:defRPr/>
            </a:pPr>
            <a:fld id="{8269D801-BFF8-4524-BB73-276944537152}" type="slidenum">
              <a:rPr lang="en-US">
                <a:solidFill>
                  <a:schemeClr val="tx1">
                    <a:tint val="75000"/>
                  </a:schemeClr>
                </a:solidFill>
              </a:rPr>
              <a:pPr>
                <a:defRPr/>
              </a:pPr>
              <a:t>59</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8FB776B4-8C8C-4ECB-9A3C-DB88506C92F5}"/>
              </a:ext>
            </a:extLst>
          </p:cNvPr>
          <p:cNvSpPr txBox="1">
            <a:spLocks noChangeArrowheads="1"/>
          </p:cNvSpPr>
          <p:nvPr/>
        </p:nvSpPr>
        <p:spPr>
          <a:xfrm>
            <a:off x="655638" y="1204913"/>
            <a:ext cx="11112500" cy="51514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Loss of a laptop containing unencrypted or encrypted information.</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Accidental mailing of an individual’s medical records to the wrong person.</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Theft of your purse, which contained a flash drive with state data on it.</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Theft of a state-owned electric stapler.</a:t>
            </a:r>
          </a:p>
          <a:p>
            <a:pPr fontAlgn="auto">
              <a:spcAft>
                <a:spcPts val="0"/>
              </a:spcAft>
              <a:defRPr/>
            </a:pPr>
            <a:endParaRPr lang="en-US" altLang="en-US" sz="4400"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0C58F5B5-563C-4C45-9592-D81CCBD6534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2A33F416-6B39-4397-B9D9-683C29FF323D}"/>
              </a:ext>
            </a:extLst>
          </p:cNvPr>
          <p:cNvSpPr>
            <a:spLocks noGrp="1"/>
          </p:cNvSpPr>
          <p:nvPr>
            <p:ph type="title"/>
          </p:nvPr>
        </p:nvSpPr>
        <p:spPr>
          <a:xfrm>
            <a:off x="927100" y="230188"/>
            <a:ext cx="10039350" cy="773112"/>
          </a:xfrm>
        </p:spPr>
        <p:txBody>
          <a:bodyPr rtlCol="0">
            <a:normAutofit fontScale="90000"/>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Why Protect privacy Continued</a:t>
            </a:r>
          </a:p>
        </p:txBody>
      </p:sp>
      <p:sp>
        <p:nvSpPr>
          <p:cNvPr id="7" name="Slide Number Placeholder 6">
            <a:extLst>
              <a:ext uri="{FF2B5EF4-FFF2-40B4-BE49-F238E27FC236}">
                <a16:creationId xmlns:a16="http://schemas.microsoft.com/office/drawing/2014/main" id="{DF492AC3-2F9C-4677-97F9-FD2F6A86699F}"/>
              </a:ext>
            </a:extLst>
          </p:cNvPr>
          <p:cNvSpPr>
            <a:spLocks noGrp="1"/>
          </p:cNvSpPr>
          <p:nvPr>
            <p:ph type="sldNum" sz="quarter" idx="12"/>
          </p:nvPr>
        </p:nvSpPr>
        <p:spPr/>
        <p:txBody>
          <a:bodyPr/>
          <a:lstStyle/>
          <a:p>
            <a:pPr>
              <a:defRPr/>
            </a:pPr>
            <a:fld id="{9AC46431-E637-4D81-97F1-E9C3EFE06F3E}" type="slidenum">
              <a:rPr lang="en-US">
                <a:solidFill>
                  <a:schemeClr val="tx1">
                    <a:tint val="75000"/>
                  </a:schemeClr>
                </a:solidFill>
              </a:rPr>
              <a:pPr>
                <a:defRPr/>
              </a:pPr>
              <a:t>6</a:t>
            </a:fld>
            <a:endParaRPr lang="en-US" dirty="0">
              <a:solidFill>
                <a:schemeClr val="tx1">
                  <a:tint val="75000"/>
                </a:schemeClr>
              </a:solidFill>
            </a:endParaRPr>
          </a:p>
        </p:txBody>
      </p:sp>
      <p:sp>
        <p:nvSpPr>
          <p:cNvPr id="22533" name="Rectangle 3">
            <a:extLst>
              <a:ext uri="{FF2B5EF4-FFF2-40B4-BE49-F238E27FC236}">
                <a16:creationId xmlns:a16="http://schemas.microsoft.com/office/drawing/2014/main" id="{1ABCC651-2F80-4C9E-A3C0-B926AE6578E8}"/>
              </a:ext>
            </a:extLst>
          </p:cNvPr>
          <p:cNvSpPr txBox="1">
            <a:spLocks noChangeArrowheads="1"/>
          </p:cNvSpPr>
          <p:nvPr/>
        </p:nvSpPr>
        <p:spPr bwMode="auto">
          <a:xfrm>
            <a:off x="927100" y="1003300"/>
            <a:ext cx="111125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44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4400" b="1" dirty="0">
                <a:latin typeface="Arial" panose="020B0604020202020204" pitchFamily="34" charset="0"/>
                <a:cs typeface="Arial" panose="020B0604020202020204" pitchFamily="34" charset="0"/>
              </a:rPr>
              <a:t>Public Trust</a:t>
            </a:r>
          </a:p>
          <a:p>
            <a:pPr lvl="1" eaLnBrk="1" hangingPunct="1"/>
            <a:r>
              <a:rPr lang="en-US" altLang="en-US" sz="4000" dirty="0">
                <a:latin typeface="Arial" panose="020B0604020202020204" pitchFamily="34" charset="0"/>
                <a:cs typeface="Arial" panose="020B0604020202020204" pitchFamily="34" charset="0"/>
              </a:rPr>
              <a:t>The public we serve often have no choice – they are required to provide personal information to government.</a:t>
            </a:r>
          </a:p>
          <a:p>
            <a:pPr lvl="1" eaLnBrk="1" hangingPunct="1"/>
            <a:r>
              <a:rPr lang="en-US" altLang="en-US" sz="4000" dirty="0">
                <a:latin typeface="Arial" panose="020B0604020202020204" pitchFamily="34" charset="0"/>
                <a:cs typeface="Arial" panose="020B0604020202020204" pitchFamily="34" charset="0"/>
              </a:rPr>
              <a:t>We have an obligation to protect the information entrusted to us.</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3">
            <a:extLst>
              <a:ext uri="{FF2B5EF4-FFF2-40B4-BE49-F238E27FC236}">
                <a16:creationId xmlns:a16="http://schemas.microsoft.com/office/drawing/2014/main" id="{8F6178E7-7A84-4C15-9523-9E5DCB6CECA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7E8C643A-BCED-44AF-B516-8283A451ED3F}"/>
              </a:ext>
            </a:extLst>
          </p:cNvPr>
          <p:cNvSpPr>
            <a:spLocks noGrp="1"/>
          </p:cNvSpPr>
          <p:nvPr>
            <p:ph type="title"/>
          </p:nvPr>
        </p:nvSpPr>
        <p:spPr>
          <a:xfrm>
            <a:off x="-304800" y="136525"/>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q6</a:t>
            </a:r>
          </a:p>
        </p:txBody>
      </p:sp>
      <p:sp>
        <p:nvSpPr>
          <p:cNvPr id="133125" name="Rectangle 3">
            <a:extLst>
              <a:ext uri="{FF2B5EF4-FFF2-40B4-BE49-F238E27FC236}">
                <a16:creationId xmlns:a16="http://schemas.microsoft.com/office/drawing/2014/main" id="{FC40A8AA-36BE-4E0B-B0C6-216C2167C860}"/>
              </a:ext>
            </a:extLst>
          </p:cNvPr>
          <p:cNvSpPr txBox="1">
            <a:spLocks noChangeArrowheads="1"/>
          </p:cNvSpPr>
          <p:nvPr/>
        </p:nvSpPr>
        <p:spPr bwMode="auto">
          <a:xfrm>
            <a:off x="1208088" y="16859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AutoNum type="alphaLcParenR" startAt="4"/>
            </a:pPr>
            <a:r>
              <a:rPr lang="en-US" altLang="en-US" sz="4800" dirty="0">
                <a:latin typeface="Arial" panose="020B0604020202020204" pitchFamily="34" charset="0"/>
                <a:cs typeface="Arial" panose="020B0604020202020204" pitchFamily="34" charset="0"/>
              </a:rPr>
              <a:t>Theft of a state-owned electric stapler.</a:t>
            </a:r>
          </a:p>
        </p:txBody>
      </p:sp>
      <p:sp>
        <p:nvSpPr>
          <p:cNvPr id="7" name="Slide Number Placeholder 6">
            <a:extLst>
              <a:ext uri="{FF2B5EF4-FFF2-40B4-BE49-F238E27FC236}">
                <a16:creationId xmlns:a16="http://schemas.microsoft.com/office/drawing/2014/main" id="{AE289AAA-8880-43F3-8B37-99C7F290E47B}"/>
              </a:ext>
            </a:extLst>
          </p:cNvPr>
          <p:cNvSpPr>
            <a:spLocks noGrp="1"/>
          </p:cNvSpPr>
          <p:nvPr>
            <p:ph type="sldNum" sz="quarter" idx="12"/>
          </p:nvPr>
        </p:nvSpPr>
        <p:spPr/>
        <p:txBody>
          <a:bodyPr/>
          <a:lstStyle/>
          <a:p>
            <a:pPr>
              <a:defRPr/>
            </a:pPr>
            <a:fld id="{706A0051-FE85-4D58-BB9F-901A26D57AB6}" type="slidenum">
              <a:rPr lang="en-US">
                <a:solidFill>
                  <a:schemeClr val="tx1">
                    <a:tint val="75000"/>
                  </a:schemeClr>
                </a:solidFill>
              </a:rPr>
              <a:pPr>
                <a:defRPr/>
              </a:pPr>
              <a:t>60</a:t>
            </a:fld>
            <a:endParaRPr lang="en-US" dirty="0">
              <a:solidFill>
                <a:schemeClr val="tx1">
                  <a:tint val="75000"/>
                </a:schemeClr>
              </a:solidFill>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3">
            <a:extLst>
              <a:ext uri="{FF2B5EF4-FFF2-40B4-BE49-F238E27FC236}">
                <a16:creationId xmlns:a16="http://schemas.microsoft.com/office/drawing/2014/main" id="{B841E6FB-39A9-4069-9934-5D053EECAF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0683297-DE78-4966-87D0-C6C8885459C6}"/>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7</a:t>
            </a:r>
          </a:p>
        </p:txBody>
      </p:sp>
      <p:sp>
        <p:nvSpPr>
          <p:cNvPr id="7" name="Slide Number Placeholder 6">
            <a:extLst>
              <a:ext uri="{FF2B5EF4-FFF2-40B4-BE49-F238E27FC236}">
                <a16:creationId xmlns:a16="http://schemas.microsoft.com/office/drawing/2014/main" id="{DFF55E7B-D695-4017-A9D6-606144AC87AC}"/>
              </a:ext>
            </a:extLst>
          </p:cNvPr>
          <p:cNvSpPr>
            <a:spLocks noGrp="1"/>
          </p:cNvSpPr>
          <p:nvPr>
            <p:ph type="sldNum" sz="quarter" idx="12"/>
          </p:nvPr>
        </p:nvSpPr>
        <p:spPr/>
        <p:txBody>
          <a:bodyPr/>
          <a:lstStyle/>
          <a:p>
            <a:pPr>
              <a:defRPr/>
            </a:pPr>
            <a:fld id="{756FE4A5-3F6B-48E9-AD07-E97955F987DA}" type="slidenum">
              <a:rPr lang="en-US">
                <a:solidFill>
                  <a:schemeClr val="tx1">
                    <a:tint val="75000"/>
                  </a:schemeClr>
                </a:solidFill>
              </a:rPr>
              <a:pPr>
                <a:defRPr/>
              </a:pPr>
              <a:t>61</a:t>
            </a:fld>
            <a:endParaRPr lang="en-US" dirty="0">
              <a:solidFill>
                <a:schemeClr val="tx1">
                  <a:tint val="75000"/>
                </a:schemeClr>
              </a:solidFill>
            </a:endParaRPr>
          </a:p>
        </p:txBody>
      </p:sp>
      <p:sp>
        <p:nvSpPr>
          <p:cNvPr id="135173" name="Rectangle 3">
            <a:extLst>
              <a:ext uri="{FF2B5EF4-FFF2-40B4-BE49-F238E27FC236}">
                <a16:creationId xmlns:a16="http://schemas.microsoft.com/office/drawing/2014/main" id="{0A83A317-40BA-439A-B0EF-E29AF92B2E96}"/>
              </a:ext>
            </a:extLst>
          </p:cNvPr>
          <p:cNvSpPr txBox="1">
            <a:spLocks noChangeArrowheads="1"/>
          </p:cNvSpPr>
          <p:nvPr/>
        </p:nvSpPr>
        <p:spPr bwMode="auto">
          <a:xfrm>
            <a:off x="850900" y="1797050"/>
            <a:ext cx="100393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5400" dirty="0">
                <a:latin typeface="Arial" panose="020B0604020202020204" pitchFamily="34" charset="0"/>
                <a:cs typeface="Arial" panose="020B0604020202020204" pitchFamily="34" charset="0"/>
              </a:rPr>
              <a:t>Which of the following should you do before you leave your workstation for a meeting?</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a:extLst>
              <a:ext uri="{FF2B5EF4-FFF2-40B4-BE49-F238E27FC236}">
                <a16:creationId xmlns:a16="http://schemas.microsoft.com/office/drawing/2014/main" id="{B8020040-6081-4E50-A4F3-6DE9030339E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2FDED0A4-968D-4CD0-B8B5-C9C0E570F4FF}"/>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Options for q7</a:t>
            </a:r>
          </a:p>
        </p:txBody>
      </p:sp>
      <p:sp>
        <p:nvSpPr>
          <p:cNvPr id="7" name="Slide Number Placeholder 6">
            <a:extLst>
              <a:ext uri="{FF2B5EF4-FFF2-40B4-BE49-F238E27FC236}">
                <a16:creationId xmlns:a16="http://schemas.microsoft.com/office/drawing/2014/main" id="{AF69EBE9-B855-43AB-95E3-D2A91DE6DD24}"/>
              </a:ext>
            </a:extLst>
          </p:cNvPr>
          <p:cNvSpPr>
            <a:spLocks noGrp="1"/>
          </p:cNvSpPr>
          <p:nvPr>
            <p:ph type="sldNum" sz="quarter" idx="12"/>
          </p:nvPr>
        </p:nvSpPr>
        <p:spPr/>
        <p:txBody>
          <a:bodyPr/>
          <a:lstStyle/>
          <a:p>
            <a:pPr>
              <a:defRPr/>
            </a:pPr>
            <a:fld id="{75625E63-C7CD-47A9-99AA-54C5FF93A374}" type="slidenum">
              <a:rPr lang="en-US">
                <a:solidFill>
                  <a:schemeClr val="tx1">
                    <a:tint val="75000"/>
                  </a:schemeClr>
                </a:solidFill>
              </a:rPr>
              <a:pPr>
                <a:defRPr/>
              </a:pPr>
              <a:t>62</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CF1EC41F-FB64-425F-8E13-BCF043F41AFD}"/>
              </a:ext>
            </a:extLst>
          </p:cNvPr>
          <p:cNvSpPr txBox="1">
            <a:spLocks noChangeArrowheads="1"/>
          </p:cNvSpPr>
          <p:nvPr/>
        </p:nvSpPr>
        <p:spPr>
          <a:xfrm>
            <a:off x="747713" y="1397000"/>
            <a:ext cx="11291887" cy="469900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fontAlgn="auto">
              <a:spcAft>
                <a:spcPts val="0"/>
              </a:spcAft>
              <a:buFontTx/>
              <a:buAutoNum type="alphaLcParenR"/>
              <a:defRPr/>
            </a:pPr>
            <a:r>
              <a:rPr lang="en-US" altLang="en-US" sz="5400" dirty="0">
                <a:latin typeface="Arial" panose="020B0604020202020204" pitchFamily="34" charset="0"/>
                <a:cs typeface="Arial" panose="020B0604020202020204" pitchFamily="34" charset="0"/>
              </a:rPr>
              <a:t>Put documents, flash drives, other records containing personal information in a drawer and lock it.</a:t>
            </a:r>
          </a:p>
          <a:p>
            <a:pPr marL="609600" indent="-609600" fontAlgn="auto">
              <a:spcAft>
                <a:spcPts val="0"/>
              </a:spcAft>
              <a:buFontTx/>
              <a:buAutoNum type="alphaLcParenR"/>
              <a:defRPr/>
            </a:pPr>
            <a:r>
              <a:rPr lang="en-US" altLang="en-US" sz="5400" dirty="0">
                <a:latin typeface="Arial" panose="020B0604020202020204" pitchFamily="34" charset="0"/>
                <a:cs typeface="Arial" panose="020B0604020202020204" pitchFamily="34" charset="0"/>
              </a:rPr>
              <a:t>Hit “control-alt-delete” and lock your computer.</a:t>
            </a:r>
          </a:p>
          <a:p>
            <a:pPr marL="609600" indent="-609600" fontAlgn="auto">
              <a:spcAft>
                <a:spcPts val="0"/>
              </a:spcAft>
              <a:buFontTx/>
              <a:buAutoNum type="alphaLcParenR"/>
              <a:defRPr/>
            </a:pPr>
            <a:r>
              <a:rPr lang="en-US" altLang="en-US" sz="5400" dirty="0">
                <a:latin typeface="Arial" panose="020B0604020202020204" pitchFamily="34" charset="0"/>
                <a:cs typeface="Arial" panose="020B0604020202020204" pitchFamily="34" charset="0"/>
              </a:rPr>
              <a:t>Put your personal belongings which contain PII in a drawer and lock it.  </a:t>
            </a:r>
          </a:p>
          <a:p>
            <a:pPr marL="609600" indent="-609600" fontAlgn="auto">
              <a:spcAft>
                <a:spcPts val="0"/>
              </a:spcAft>
              <a:buFontTx/>
              <a:buAutoNum type="alphaLcParenR"/>
              <a:defRPr/>
            </a:pPr>
            <a:r>
              <a:rPr lang="en-US" altLang="en-US" sz="5400" dirty="0">
                <a:latin typeface="Arial" panose="020B0604020202020204" pitchFamily="34" charset="0"/>
                <a:cs typeface="Arial" panose="020B0604020202020204" pitchFamily="34" charset="0"/>
              </a:rPr>
              <a:t>All of the above.</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3">
            <a:extLst>
              <a:ext uri="{FF2B5EF4-FFF2-40B4-BE49-F238E27FC236}">
                <a16:creationId xmlns:a16="http://schemas.microsoft.com/office/drawing/2014/main" id="{C89D4BEC-4CDA-4CB5-B26E-8BF3C5711E6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7AD2D6E7-DC24-496D-AE55-D16D4460E0C2}"/>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q7</a:t>
            </a:r>
          </a:p>
        </p:txBody>
      </p:sp>
      <p:sp>
        <p:nvSpPr>
          <p:cNvPr id="7" name="Slide Number Placeholder 6">
            <a:extLst>
              <a:ext uri="{FF2B5EF4-FFF2-40B4-BE49-F238E27FC236}">
                <a16:creationId xmlns:a16="http://schemas.microsoft.com/office/drawing/2014/main" id="{3995B314-2059-462E-AF46-10C797972D8E}"/>
              </a:ext>
            </a:extLst>
          </p:cNvPr>
          <p:cNvSpPr>
            <a:spLocks noGrp="1"/>
          </p:cNvSpPr>
          <p:nvPr>
            <p:ph type="sldNum" sz="quarter" idx="12"/>
          </p:nvPr>
        </p:nvSpPr>
        <p:spPr/>
        <p:txBody>
          <a:bodyPr/>
          <a:lstStyle/>
          <a:p>
            <a:pPr>
              <a:defRPr/>
            </a:pPr>
            <a:fld id="{EF0D5688-16F8-4317-A053-E9470832CF79}" type="slidenum">
              <a:rPr lang="en-US">
                <a:solidFill>
                  <a:schemeClr val="tx1">
                    <a:tint val="75000"/>
                  </a:schemeClr>
                </a:solidFill>
              </a:rPr>
              <a:pPr>
                <a:defRPr/>
              </a:pPr>
              <a:t>63</a:t>
            </a:fld>
            <a:endParaRPr lang="en-US" dirty="0">
              <a:solidFill>
                <a:schemeClr val="tx1">
                  <a:tint val="75000"/>
                </a:schemeClr>
              </a:solidFill>
            </a:endParaRPr>
          </a:p>
        </p:txBody>
      </p:sp>
      <p:sp>
        <p:nvSpPr>
          <p:cNvPr id="139269" name="Rectangle 3">
            <a:extLst>
              <a:ext uri="{FF2B5EF4-FFF2-40B4-BE49-F238E27FC236}">
                <a16:creationId xmlns:a16="http://schemas.microsoft.com/office/drawing/2014/main" id="{C8B8257F-BB48-44AD-AA46-DB8E9D6F2F5D}"/>
              </a:ext>
            </a:extLst>
          </p:cNvPr>
          <p:cNvSpPr txBox="1">
            <a:spLocks noChangeArrowheads="1"/>
          </p:cNvSpPr>
          <p:nvPr/>
        </p:nvSpPr>
        <p:spPr bwMode="auto">
          <a:xfrm>
            <a:off x="635000" y="1219200"/>
            <a:ext cx="1071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90600" indent="-533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Tx/>
              <a:buAutoNum type="alphaLcParenR" startAt="4"/>
            </a:pPr>
            <a:r>
              <a:rPr lang="en-US" altLang="en-US" sz="4400" dirty="0">
                <a:latin typeface="Arial" panose="020B0604020202020204" pitchFamily="34" charset="0"/>
                <a:cs typeface="Arial" panose="020B0604020202020204" pitchFamily="34" charset="0"/>
              </a:rPr>
              <a:t>All of the above.</a:t>
            </a:r>
          </a:p>
          <a:p>
            <a:pPr lvl="1" eaLnBrk="1" hangingPunct="1"/>
            <a:r>
              <a:rPr lang="en-US" altLang="en-US" sz="4400" dirty="0">
                <a:latin typeface="Arial" panose="020B0604020202020204" pitchFamily="34" charset="0"/>
                <a:cs typeface="Arial" panose="020B0604020202020204" pitchFamily="34" charset="0"/>
              </a:rPr>
              <a:t>Put documents, flash drives, other records containing personal information (including your purse) in a drawer or otherwise out of sight.</a:t>
            </a:r>
          </a:p>
          <a:p>
            <a:pPr lvl="1" eaLnBrk="1" hangingPunct="1"/>
            <a:r>
              <a:rPr lang="en-US" altLang="en-US" sz="4400" dirty="0">
                <a:latin typeface="Arial" panose="020B0604020202020204" pitchFamily="34" charset="0"/>
                <a:cs typeface="Arial" panose="020B0604020202020204" pitchFamily="34" charset="0"/>
              </a:rPr>
              <a:t>Hit “control-alt-delete” and lock your computer.</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3">
            <a:extLst>
              <a:ext uri="{FF2B5EF4-FFF2-40B4-BE49-F238E27FC236}">
                <a16:creationId xmlns:a16="http://schemas.microsoft.com/office/drawing/2014/main" id="{F2D7E926-26D6-4937-8E1E-EE2CC146C86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54410D2-5B64-46EF-BC54-32F7688814F8}"/>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8</a:t>
            </a:r>
          </a:p>
        </p:txBody>
      </p:sp>
      <p:sp>
        <p:nvSpPr>
          <p:cNvPr id="7" name="Slide Number Placeholder 6">
            <a:extLst>
              <a:ext uri="{FF2B5EF4-FFF2-40B4-BE49-F238E27FC236}">
                <a16:creationId xmlns:a16="http://schemas.microsoft.com/office/drawing/2014/main" id="{6E77BE5D-31EB-4F69-9252-B0B04E60E1B0}"/>
              </a:ext>
            </a:extLst>
          </p:cNvPr>
          <p:cNvSpPr>
            <a:spLocks noGrp="1"/>
          </p:cNvSpPr>
          <p:nvPr>
            <p:ph type="sldNum" sz="quarter" idx="12"/>
          </p:nvPr>
        </p:nvSpPr>
        <p:spPr/>
        <p:txBody>
          <a:bodyPr/>
          <a:lstStyle/>
          <a:p>
            <a:pPr>
              <a:defRPr/>
            </a:pPr>
            <a:fld id="{30521594-8C26-4B7E-B2E3-893D8C653600}" type="slidenum">
              <a:rPr lang="en-US">
                <a:solidFill>
                  <a:schemeClr val="tx1">
                    <a:tint val="75000"/>
                  </a:schemeClr>
                </a:solidFill>
              </a:rPr>
              <a:pPr>
                <a:defRPr/>
              </a:pPr>
              <a:t>64</a:t>
            </a:fld>
            <a:endParaRPr lang="en-US" dirty="0">
              <a:solidFill>
                <a:schemeClr val="tx1">
                  <a:tint val="75000"/>
                </a:schemeClr>
              </a:solidFill>
            </a:endParaRPr>
          </a:p>
        </p:txBody>
      </p:sp>
      <p:sp>
        <p:nvSpPr>
          <p:cNvPr id="141317" name="Rectangle 3">
            <a:extLst>
              <a:ext uri="{FF2B5EF4-FFF2-40B4-BE49-F238E27FC236}">
                <a16:creationId xmlns:a16="http://schemas.microsoft.com/office/drawing/2014/main" id="{F9F0F7FD-FFC2-4017-AD91-3C75C81EBFA7}"/>
              </a:ext>
            </a:extLst>
          </p:cNvPr>
          <p:cNvSpPr txBox="1">
            <a:spLocks noChangeArrowheads="1"/>
          </p:cNvSpPr>
          <p:nvPr/>
        </p:nvSpPr>
        <p:spPr bwMode="auto">
          <a:xfrm>
            <a:off x="655638" y="1411288"/>
            <a:ext cx="111125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A state employee gives a printout of the names, addresses, and driver’s license numbers of people who received unemployment benefits to a friend who wants to offer jobs to them. Which of the following are true? </a:t>
            </a:r>
            <a:endParaRPr lang="en-US" altLang="en-US" sz="3600"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a:extLst>
              <a:ext uri="{FF2B5EF4-FFF2-40B4-BE49-F238E27FC236}">
                <a16:creationId xmlns:a16="http://schemas.microsoft.com/office/drawing/2014/main" id="{207DC366-0D81-44B2-B991-387114A9F0F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2CB51EE-4497-43D3-B8A9-8362596DE03E}"/>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Options for q8</a:t>
            </a:r>
          </a:p>
        </p:txBody>
      </p:sp>
      <p:sp>
        <p:nvSpPr>
          <p:cNvPr id="7" name="Slide Number Placeholder 6">
            <a:extLst>
              <a:ext uri="{FF2B5EF4-FFF2-40B4-BE49-F238E27FC236}">
                <a16:creationId xmlns:a16="http://schemas.microsoft.com/office/drawing/2014/main" id="{1ECE40A6-59B4-4971-821B-8F3745842483}"/>
              </a:ext>
            </a:extLst>
          </p:cNvPr>
          <p:cNvSpPr>
            <a:spLocks noGrp="1"/>
          </p:cNvSpPr>
          <p:nvPr>
            <p:ph type="sldNum" sz="quarter" idx="12"/>
          </p:nvPr>
        </p:nvSpPr>
        <p:spPr/>
        <p:txBody>
          <a:bodyPr/>
          <a:lstStyle/>
          <a:p>
            <a:pPr>
              <a:defRPr/>
            </a:pPr>
            <a:fld id="{4DBCFF9B-1138-4D95-87D3-E6480682D2F0}" type="slidenum">
              <a:rPr lang="en-US">
                <a:solidFill>
                  <a:schemeClr val="tx1">
                    <a:tint val="75000"/>
                  </a:schemeClr>
                </a:solidFill>
              </a:rPr>
              <a:pPr>
                <a:defRPr/>
              </a:pPr>
              <a:t>65</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0BD6A15A-5166-49B1-9D4E-5784B95D1B81}"/>
              </a:ext>
            </a:extLst>
          </p:cNvPr>
          <p:cNvSpPr txBox="1">
            <a:spLocks noChangeArrowheads="1"/>
          </p:cNvSpPr>
          <p:nvPr/>
        </p:nvSpPr>
        <p:spPr>
          <a:xfrm>
            <a:off x="509588" y="1206500"/>
            <a:ext cx="11172825" cy="53498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employee could be found guilty of a misdemeanor punishable by up to $5,000 and sentences to one year in prison.</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employee could be disciplined or fired.</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employee’s department could be sued.</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employee will not be punished because his intentions were good.</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3">
            <a:extLst>
              <a:ext uri="{FF2B5EF4-FFF2-40B4-BE49-F238E27FC236}">
                <a16:creationId xmlns:a16="http://schemas.microsoft.com/office/drawing/2014/main" id="{FA323E08-21B3-49A0-AB20-0118E33A208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B99B7E41-7616-45BE-90F3-A587192CCCC9}"/>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q8</a:t>
            </a:r>
          </a:p>
        </p:txBody>
      </p:sp>
      <p:sp>
        <p:nvSpPr>
          <p:cNvPr id="7" name="Slide Number Placeholder 6">
            <a:extLst>
              <a:ext uri="{FF2B5EF4-FFF2-40B4-BE49-F238E27FC236}">
                <a16:creationId xmlns:a16="http://schemas.microsoft.com/office/drawing/2014/main" id="{CAA50DB0-41C7-4EA3-9FB9-673CA538DBB6}"/>
              </a:ext>
            </a:extLst>
          </p:cNvPr>
          <p:cNvSpPr>
            <a:spLocks noGrp="1"/>
          </p:cNvSpPr>
          <p:nvPr>
            <p:ph type="sldNum" sz="quarter" idx="12"/>
          </p:nvPr>
        </p:nvSpPr>
        <p:spPr/>
        <p:txBody>
          <a:bodyPr/>
          <a:lstStyle/>
          <a:p>
            <a:pPr>
              <a:defRPr/>
            </a:pPr>
            <a:fld id="{63B1E58E-5001-4E53-B780-9031838C071C}" type="slidenum">
              <a:rPr lang="en-US">
                <a:solidFill>
                  <a:schemeClr val="tx1">
                    <a:tint val="75000"/>
                  </a:schemeClr>
                </a:solidFill>
              </a:rPr>
              <a:pPr>
                <a:defRPr/>
              </a:pPr>
              <a:t>66</a:t>
            </a:fld>
            <a:endParaRPr lang="en-US" dirty="0">
              <a:solidFill>
                <a:schemeClr val="tx1">
                  <a:tint val="75000"/>
                </a:schemeClr>
              </a:solidFill>
            </a:endParaRPr>
          </a:p>
        </p:txBody>
      </p:sp>
      <p:sp>
        <p:nvSpPr>
          <p:cNvPr id="6" name="Rectangle 3">
            <a:extLst>
              <a:ext uri="{FF2B5EF4-FFF2-40B4-BE49-F238E27FC236}">
                <a16:creationId xmlns:a16="http://schemas.microsoft.com/office/drawing/2014/main" id="{EAAF04E9-CA21-4543-9B4F-6739C9D54C53}"/>
              </a:ext>
            </a:extLst>
          </p:cNvPr>
          <p:cNvSpPr txBox="1">
            <a:spLocks noChangeArrowheads="1"/>
          </p:cNvSpPr>
          <p:nvPr/>
        </p:nvSpPr>
        <p:spPr>
          <a:xfrm>
            <a:off x="525463" y="1035050"/>
            <a:ext cx="10502900" cy="50927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employee could be found guilty of a misdemeanor punishable by up to $5,000 and sentenced to one year in prison.</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employee could be disciplined or fired.</a:t>
            </a:r>
          </a:p>
          <a:p>
            <a:pPr marL="609600" indent="-609600" fontAlgn="auto">
              <a:spcAft>
                <a:spcPts val="0"/>
              </a:spcAft>
              <a:buFontTx/>
              <a:buAutoNum type="alphaLcParenR"/>
              <a:defRPr/>
            </a:pPr>
            <a:r>
              <a:rPr lang="en-US" altLang="en-US" sz="4800" dirty="0">
                <a:latin typeface="Arial" panose="020B0604020202020204" pitchFamily="34" charset="0"/>
                <a:cs typeface="Arial" panose="020B0604020202020204" pitchFamily="34" charset="0"/>
              </a:rPr>
              <a:t>The employee’s department could be sued.</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a:extLst>
              <a:ext uri="{FF2B5EF4-FFF2-40B4-BE49-F238E27FC236}">
                <a16:creationId xmlns:a16="http://schemas.microsoft.com/office/drawing/2014/main" id="{49C8C528-4D41-4F3E-8FEC-541A98E1B26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8C5A8D17-AD57-4D34-AD27-2490531B7A13}"/>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9</a:t>
            </a:r>
          </a:p>
        </p:txBody>
      </p:sp>
      <p:sp>
        <p:nvSpPr>
          <p:cNvPr id="7" name="Slide Number Placeholder 6">
            <a:extLst>
              <a:ext uri="{FF2B5EF4-FFF2-40B4-BE49-F238E27FC236}">
                <a16:creationId xmlns:a16="http://schemas.microsoft.com/office/drawing/2014/main" id="{E31FD48E-AEA8-4C25-AE1E-4638D6D7612C}"/>
              </a:ext>
            </a:extLst>
          </p:cNvPr>
          <p:cNvSpPr>
            <a:spLocks noGrp="1"/>
          </p:cNvSpPr>
          <p:nvPr>
            <p:ph type="sldNum" sz="quarter" idx="12"/>
          </p:nvPr>
        </p:nvSpPr>
        <p:spPr/>
        <p:txBody>
          <a:bodyPr/>
          <a:lstStyle/>
          <a:p>
            <a:pPr>
              <a:defRPr/>
            </a:pPr>
            <a:fld id="{32DCB8BF-7058-48B3-B0AC-E129B913C973}" type="slidenum">
              <a:rPr lang="en-US">
                <a:solidFill>
                  <a:schemeClr val="tx1">
                    <a:tint val="75000"/>
                  </a:schemeClr>
                </a:solidFill>
              </a:rPr>
              <a:pPr>
                <a:defRPr/>
              </a:pPr>
              <a:t>67</a:t>
            </a:fld>
            <a:endParaRPr lang="en-US" dirty="0">
              <a:solidFill>
                <a:schemeClr val="tx1">
                  <a:tint val="75000"/>
                </a:schemeClr>
              </a:solidFill>
            </a:endParaRPr>
          </a:p>
        </p:txBody>
      </p:sp>
      <p:sp>
        <p:nvSpPr>
          <p:cNvPr id="147461" name="Rectangle 3">
            <a:extLst>
              <a:ext uri="{FF2B5EF4-FFF2-40B4-BE49-F238E27FC236}">
                <a16:creationId xmlns:a16="http://schemas.microsoft.com/office/drawing/2014/main" id="{D77627D9-02E4-4AFD-A280-18402153DA96}"/>
              </a:ext>
            </a:extLst>
          </p:cNvPr>
          <p:cNvSpPr txBox="1">
            <a:spLocks noChangeArrowheads="1"/>
          </p:cNvSpPr>
          <p:nvPr/>
        </p:nvSpPr>
        <p:spPr bwMode="auto">
          <a:xfrm>
            <a:off x="482600" y="1219200"/>
            <a:ext cx="10947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000" dirty="0">
                <a:latin typeface="Arial" panose="020B0604020202020204" pitchFamily="34" charset="0"/>
                <a:cs typeface="Arial" panose="020B0604020202020204" pitchFamily="34" charset="0"/>
              </a:rPr>
              <a:t>TRUE OR FALSE:  A folder containing job applications, which include the applicants' Social Security numbers, is stolen from a State employee’s car. The employee’s department does not have to notify individuals of this, because the information was not in digital or computerized format.</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3">
            <a:extLst>
              <a:ext uri="{FF2B5EF4-FFF2-40B4-BE49-F238E27FC236}">
                <a16:creationId xmlns:a16="http://schemas.microsoft.com/office/drawing/2014/main" id="{CA97442E-DCEC-4753-BFDA-00249B26243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5947E37-775E-486D-8E02-1336F5D16DF1}"/>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q9</a:t>
            </a:r>
          </a:p>
        </p:txBody>
      </p:sp>
      <p:sp>
        <p:nvSpPr>
          <p:cNvPr id="7" name="Slide Number Placeholder 6">
            <a:extLst>
              <a:ext uri="{FF2B5EF4-FFF2-40B4-BE49-F238E27FC236}">
                <a16:creationId xmlns:a16="http://schemas.microsoft.com/office/drawing/2014/main" id="{9A47E9D7-F5C7-4EC6-A80F-73B2CF4CBDFA}"/>
              </a:ext>
            </a:extLst>
          </p:cNvPr>
          <p:cNvSpPr>
            <a:spLocks noGrp="1"/>
          </p:cNvSpPr>
          <p:nvPr>
            <p:ph type="sldNum" sz="quarter" idx="12"/>
          </p:nvPr>
        </p:nvSpPr>
        <p:spPr/>
        <p:txBody>
          <a:bodyPr/>
          <a:lstStyle/>
          <a:p>
            <a:pPr>
              <a:defRPr/>
            </a:pPr>
            <a:fld id="{2AF8381E-D878-440F-9CC3-9C7934870787}" type="slidenum">
              <a:rPr lang="en-US">
                <a:solidFill>
                  <a:schemeClr val="tx1">
                    <a:tint val="75000"/>
                  </a:schemeClr>
                </a:solidFill>
              </a:rPr>
              <a:pPr>
                <a:defRPr/>
              </a:pPr>
              <a:t>68</a:t>
            </a:fld>
            <a:endParaRPr lang="en-US" dirty="0">
              <a:solidFill>
                <a:schemeClr val="tx1">
                  <a:tint val="75000"/>
                </a:schemeClr>
              </a:solidFill>
            </a:endParaRPr>
          </a:p>
        </p:txBody>
      </p:sp>
      <p:sp>
        <p:nvSpPr>
          <p:cNvPr id="149509" name="Rectangle 3">
            <a:extLst>
              <a:ext uri="{FF2B5EF4-FFF2-40B4-BE49-F238E27FC236}">
                <a16:creationId xmlns:a16="http://schemas.microsoft.com/office/drawing/2014/main" id="{D08B9F63-24F3-4475-9DEA-FC41407368F4}"/>
              </a:ext>
            </a:extLst>
          </p:cNvPr>
          <p:cNvSpPr txBox="1">
            <a:spLocks noChangeArrowheads="1"/>
          </p:cNvSpPr>
          <p:nvPr/>
        </p:nvSpPr>
        <p:spPr bwMode="auto">
          <a:xfrm>
            <a:off x="1001713" y="1689100"/>
            <a:ext cx="92471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False</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3">
            <a:extLst>
              <a:ext uri="{FF2B5EF4-FFF2-40B4-BE49-F238E27FC236}">
                <a16:creationId xmlns:a16="http://schemas.microsoft.com/office/drawing/2014/main" id="{C60FC3E7-BCAD-4E8B-AEAB-D39BFAE19C3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7AD18A0D-729B-41D9-BE4F-282F366D05DB}"/>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Quiz Question 10</a:t>
            </a:r>
          </a:p>
        </p:txBody>
      </p:sp>
      <p:sp>
        <p:nvSpPr>
          <p:cNvPr id="7" name="Slide Number Placeholder 6">
            <a:extLst>
              <a:ext uri="{FF2B5EF4-FFF2-40B4-BE49-F238E27FC236}">
                <a16:creationId xmlns:a16="http://schemas.microsoft.com/office/drawing/2014/main" id="{E85ECF07-08AF-4B15-97EB-8AA5C25C582C}"/>
              </a:ext>
            </a:extLst>
          </p:cNvPr>
          <p:cNvSpPr>
            <a:spLocks noGrp="1"/>
          </p:cNvSpPr>
          <p:nvPr>
            <p:ph type="sldNum" sz="quarter" idx="12"/>
          </p:nvPr>
        </p:nvSpPr>
        <p:spPr/>
        <p:txBody>
          <a:bodyPr/>
          <a:lstStyle/>
          <a:p>
            <a:pPr>
              <a:defRPr/>
            </a:pPr>
            <a:fld id="{E71C9B7C-2194-48E9-A143-DBF6D24EACBC}" type="slidenum">
              <a:rPr lang="en-US">
                <a:solidFill>
                  <a:schemeClr val="tx1">
                    <a:tint val="75000"/>
                  </a:schemeClr>
                </a:solidFill>
              </a:rPr>
              <a:pPr>
                <a:defRPr/>
              </a:pPr>
              <a:t>69</a:t>
            </a:fld>
            <a:endParaRPr lang="en-US" dirty="0">
              <a:solidFill>
                <a:schemeClr val="tx1">
                  <a:tint val="75000"/>
                </a:schemeClr>
              </a:solidFill>
            </a:endParaRPr>
          </a:p>
        </p:txBody>
      </p:sp>
      <p:sp>
        <p:nvSpPr>
          <p:cNvPr id="151557" name="Rectangle 3">
            <a:extLst>
              <a:ext uri="{FF2B5EF4-FFF2-40B4-BE49-F238E27FC236}">
                <a16:creationId xmlns:a16="http://schemas.microsoft.com/office/drawing/2014/main" id="{3E0923DF-5363-4A93-99D0-CD47DDC30391}"/>
              </a:ext>
            </a:extLst>
          </p:cNvPr>
          <p:cNvSpPr txBox="1">
            <a:spLocks noChangeArrowheads="1"/>
          </p:cNvSpPr>
          <p:nvPr/>
        </p:nvSpPr>
        <p:spPr bwMode="auto">
          <a:xfrm>
            <a:off x="660400" y="1550988"/>
            <a:ext cx="1021715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TRUE OR FALSE:  Cyber criminals only target large companies.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10DB7E23-1484-42B9-8DF2-F47380A6B0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8158B1C-D143-41B1-AA32-F60CF466BEF4}"/>
              </a:ext>
            </a:extLst>
          </p:cNvPr>
          <p:cNvSpPr>
            <a:spLocks noGrp="1"/>
          </p:cNvSpPr>
          <p:nvPr>
            <p:ph type="title"/>
          </p:nvPr>
        </p:nvSpPr>
        <p:spPr>
          <a:xfrm>
            <a:off x="365125" y="1811338"/>
            <a:ext cx="10039350" cy="773112"/>
          </a:xfrm>
        </p:spPr>
        <p:txBody>
          <a:bodyPr rtlCol="0">
            <a:normAutofit/>
          </a:bodyPr>
          <a:lstStyle/>
          <a:p>
            <a:pPr algn="ctr" eaLnBrk="1" fontAlgn="auto" hangingPunct="1">
              <a:spcAft>
                <a:spcPts val="0"/>
              </a:spcAft>
              <a:defRPr/>
            </a:pPr>
            <a:r>
              <a:rPr lang="en-US" sz="4800" b="1" cap="all" dirty="0">
                <a:latin typeface="Arial" panose="020B0604020202020204" pitchFamily="34" charset="0"/>
                <a:cs typeface="Arial" panose="020B0604020202020204" pitchFamily="34" charset="0"/>
              </a:rPr>
              <a:t>Identity theft</a:t>
            </a:r>
          </a:p>
        </p:txBody>
      </p:sp>
      <p:sp>
        <p:nvSpPr>
          <p:cNvPr id="24581" name="Rectangle 3">
            <a:extLst>
              <a:ext uri="{FF2B5EF4-FFF2-40B4-BE49-F238E27FC236}">
                <a16:creationId xmlns:a16="http://schemas.microsoft.com/office/drawing/2014/main" id="{C0D8C7B5-2FC8-4C78-B43C-8350A717FFBB}"/>
              </a:ext>
            </a:extLst>
          </p:cNvPr>
          <p:cNvSpPr txBox="1">
            <a:spLocks noChangeArrowheads="1"/>
          </p:cNvSpPr>
          <p:nvPr/>
        </p:nvSpPr>
        <p:spPr bwMode="auto">
          <a:xfrm>
            <a:off x="2343150" y="3257550"/>
            <a:ext cx="6376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400" dirty="0">
                <a:latin typeface="Arial" panose="020B0604020202020204" pitchFamily="34" charset="0"/>
                <a:cs typeface="Arial" panose="020B0604020202020204" pitchFamily="34" charset="0"/>
              </a:rPr>
              <a:t>What It is and Its Impact</a:t>
            </a:r>
          </a:p>
        </p:txBody>
      </p:sp>
      <p:sp>
        <p:nvSpPr>
          <p:cNvPr id="7" name="Slide Number Placeholder 6">
            <a:extLst>
              <a:ext uri="{FF2B5EF4-FFF2-40B4-BE49-F238E27FC236}">
                <a16:creationId xmlns:a16="http://schemas.microsoft.com/office/drawing/2014/main" id="{93F221BB-C7F5-463E-8A60-0B53B5DD35D2}"/>
              </a:ext>
            </a:extLst>
          </p:cNvPr>
          <p:cNvSpPr>
            <a:spLocks noGrp="1"/>
          </p:cNvSpPr>
          <p:nvPr>
            <p:ph type="sldNum" sz="quarter" idx="12"/>
          </p:nvPr>
        </p:nvSpPr>
        <p:spPr/>
        <p:txBody>
          <a:bodyPr/>
          <a:lstStyle/>
          <a:p>
            <a:pPr>
              <a:defRPr/>
            </a:pPr>
            <a:fld id="{31B3B9AE-055E-4F43-B989-5776DB8AE66B}" type="slidenum">
              <a:rPr lang="en-US">
                <a:solidFill>
                  <a:schemeClr val="tx1">
                    <a:tint val="75000"/>
                  </a:schemeClr>
                </a:solidFill>
              </a:rPr>
              <a:pPr>
                <a:defRPr/>
              </a:pPr>
              <a:t>7</a:t>
            </a:fld>
            <a:endParaRPr lang="en-US" dirty="0">
              <a:solidFill>
                <a:schemeClr val="tx1">
                  <a:tint val="75000"/>
                </a:schemeClr>
              </a:solidFill>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3">
            <a:extLst>
              <a:ext uri="{FF2B5EF4-FFF2-40B4-BE49-F238E27FC236}">
                <a16:creationId xmlns:a16="http://schemas.microsoft.com/office/drawing/2014/main" id="{16104F81-DE1F-4694-B911-3D818746CAF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9A3E35A6-2D14-49FE-8E3C-8AF3DE1D8975}"/>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Correct answer to q10</a:t>
            </a:r>
          </a:p>
        </p:txBody>
      </p:sp>
      <p:sp>
        <p:nvSpPr>
          <p:cNvPr id="7" name="Slide Number Placeholder 6">
            <a:extLst>
              <a:ext uri="{FF2B5EF4-FFF2-40B4-BE49-F238E27FC236}">
                <a16:creationId xmlns:a16="http://schemas.microsoft.com/office/drawing/2014/main" id="{B7F84537-079C-4FA2-AE6C-E72904A7153B}"/>
              </a:ext>
            </a:extLst>
          </p:cNvPr>
          <p:cNvSpPr>
            <a:spLocks noGrp="1"/>
          </p:cNvSpPr>
          <p:nvPr>
            <p:ph type="sldNum" sz="quarter" idx="12"/>
          </p:nvPr>
        </p:nvSpPr>
        <p:spPr/>
        <p:txBody>
          <a:bodyPr/>
          <a:lstStyle/>
          <a:p>
            <a:pPr>
              <a:defRPr/>
            </a:pPr>
            <a:fld id="{FB3AAA28-179B-464C-BE53-D424C122E8D6}" type="slidenum">
              <a:rPr lang="en-US">
                <a:solidFill>
                  <a:schemeClr val="tx1">
                    <a:tint val="75000"/>
                  </a:schemeClr>
                </a:solidFill>
              </a:rPr>
              <a:pPr>
                <a:defRPr/>
              </a:pPr>
              <a:t>70</a:t>
            </a:fld>
            <a:endParaRPr lang="en-US" dirty="0">
              <a:solidFill>
                <a:schemeClr val="tx1">
                  <a:tint val="75000"/>
                </a:schemeClr>
              </a:solidFill>
            </a:endParaRPr>
          </a:p>
        </p:txBody>
      </p:sp>
      <p:sp>
        <p:nvSpPr>
          <p:cNvPr id="153605" name="Rectangle 3">
            <a:extLst>
              <a:ext uri="{FF2B5EF4-FFF2-40B4-BE49-F238E27FC236}">
                <a16:creationId xmlns:a16="http://schemas.microsoft.com/office/drawing/2014/main" id="{4E6A31DB-702B-4ADD-A551-63FD1C309EAF}"/>
              </a:ext>
            </a:extLst>
          </p:cNvPr>
          <p:cNvSpPr txBox="1">
            <a:spLocks noChangeArrowheads="1"/>
          </p:cNvSpPr>
          <p:nvPr/>
        </p:nvSpPr>
        <p:spPr bwMode="auto">
          <a:xfrm>
            <a:off x="1136650" y="1579563"/>
            <a:ext cx="92471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4800" dirty="0">
                <a:latin typeface="Arial" panose="020B0604020202020204" pitchFamily="34" charset="0"/>
                <a:cs typeface="Arial" panose="020B0604020202020204" pitchFamily="34" charset="0"/>
              </a:rPr>
              <a:t>False</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3">
            <a:extLst>
              <a:ext uri="{FF2B5EF4-FFF2-40B4-BE49-F238E27FC236}">
                <a16:creationId xmlns:a16="http://schemas.microsoft.com/office/drawing/2014/main" id="{40C50167-A944-4799-A468-F90A21106FE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EB1E31E-8C1F-41E0-B5EF-886924624B57}"/>
              </a:ext>
            </a:extLst>
          </p:cNvPr>
          <p:cNvSpPr>
            <a:spLocks noGrp="1"/>
          </p:cNvSpPr>
          <p:nvPr>
            <p:ph type="title"/>
          </p:nvPr>
        </p:nvSpPr>
        <p:spPr>
          <a:xfrm>
            <a:off x="-304800" y="31750"/>
            <a:ext cx="10039350" cy="773113"/>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Privacy resources</a:t>
            </a:r>
          </a:p>
        </p:txBody>
      </p:sp>
      <p:sp>
        <p:nvSpPr>
          <p:cNvPr id="155653" name="Rectangle 3">
            <a:extLst>
              <a:ext uri="{FF2B5EF4-FFF2-40B4-BE49-F238E27FC236}">
                <a16:creationId xmlns:a16="http://schemas.microsoft.com/office/drawing/2014/main" id="{9D39571B-CEBB-4605-9E06-C9500F9F40C4}"/>
              </a:ext>
            </a:extLst>
          </p:cNvPr>
          <p:cNvSpPr txBox="1">
            <a:spLocks noChangeArrowheads="1"/>
          </p:cNvSpPr>
          <p:nvPr/>
        </p:nvSpPr>
        <p:spPr bwMode="auto">
          <a:xfrm>
            <a:off x="0" y="863600"/>
            <a:ext cx="81407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3200" dirty="0">
                <a:latin typeface="Arial" panose="020B0604020202020204" pitchFamily="34" charset="0"/>
                <a:cs typeface="Arial" panose="020B0604020202020204" pitchFamily="34" charset="0"/>
              </a:rPr>
              <a:t>California Privacy Laws, Consumer Information and Identity Theft Information at: https://oag.ca.gov/privacy/ </a:t>
            </a:r>
          </a:p>
          <a:p>
            <a:pPr lvl="1" eaLnBrk="1" hangingPunct="1"/>
            <a:endParaRPr lang="en-US" altLang="en-US" sz="4000" dirty="0"/>
          </a:p>
        </p:txBody>
      </p:sp>
      <p:sp>
        <p:nvSpPr>
          <p:cNvPr id="155656" name="TextBox 1">
            <a:extLst>
              <a:ext uri="{FF2B5EF4-FFF2-40B4-BE49-F238E27FC236}">
                <a16:creationId xmlns:a16="http://schemas.microsoft.com/office/drawing/2014/main" id="{1EC123E4-C099-4BD7-8C8F-E36371DE0D9E}"/>
              </a:ext>
            </a:extLst>
          </p:cNvPr>
          <p:cNvSpPr txBox="1">
            <a:spLocks noChangeArrowheads="1"/>
          </p:cNvSpPr>
          <p:nvPr/>
        </p:nvSpPr>
        <p:spPr bwMode="auto">
          <a:xfrm>
            <a:off x="0" y="2844800"/>
            <a:ext cx="76723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3200" dirty="0">
                <a:latin typeface="Arial" panose="020B0604020202020204" pitchFamily="34" charset="0"/>
                <a:cs typeface="Arial" panose="020B0604020202020204" pitchFamily="34" charset="0"/>
              </a:rPr>
              <a:t>California Department of Technology, Statewide Policies and Guidelines at: </a:t>
            </a:r>
            <a:r>
              <a:rPr lang="en-US" altLang="en-US" sz="3200" dirty="0">
                <a:latin typeface="Arial" panose="020B0604020202020204" pitchFamily="34" charset="0"/>
                <a:cs typeface="Arial" panose="020B0604020202020204" pitchFamily="34" charset="0"/>
                <a:hlinkClick r:id="rId4"/>
              </a:rPr>
              <a:t>https://cdt.ca.gov/policy/simm/</a:t>
            </a:r>
            <a:r>
              <a:rPr lang="en-US" altLang="en-US" sz="3200" dirty="0">
                <a:latin typeface="Arial" panose="020B0604020202020204" pitchFamily="34" charset="0"/>
                <a:cs typeface="Arial" panose="020B0604020202020204" pitchFamily="34" charset="0"/>
              </a:rPr>
              <a:t>  and Department of General Services State Administrative Manual at: https://www.dgs.ca.gov/Resources/SAM/TOC/5300</a:t>
            </a:r>
          </a:p>
        </p:txBody>
      </p:sp>
      <p:pic>
        <p:nvPicPr>
          <p:cNvPr id="155654" name="Picture 2" descr="Office of Attorney General Privacy Resources">
            <a:extLst>
              <a:ext uri="{FF2B5EF4-FFF2-40B4-BE49-F238E27FC236}">
                <a16:creationId xmlns:a16="http://schemas.microsoft.com/office/drawing/2014/main" id="{7E330DF2-B6FB-4954-9402-0F5774CCB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388" y="804863"/>
            <a:ext cx="4389437"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21FFC9A0-6C1A-459C-873A-134E153D863E}"/>
              </a:ext>
            </a:extLst>
          </p:cNvPr>
          <p:cNvSpPr>
            <a:spLocks noGrp="1"/>
          </p:cNvSpPr>
          <p:nvPr>
            <p:ph type="sldNum" sz="quarter" idx="12"/>
          </p:nvPr>
        </p:nvSpPr>
        <p:spPr/>
        <p:txBody>
          <a:bodyPr/>
          <a:lstStyle/>
          <a:p>
            <a:pPr>
              <a:defRPr/>
            </a:pPr>
            <a:fld id="{B1694615-115D-4FDE-9AFA-F80FED09EAEC}" type="slidenum">
              <a:rPr lang="en-US">
                <a:solidFill>
                  <a:schemeClr val="tx1">
                    <a:tint val="75000"/>
                  </a:schemeClr>
                </a:solidFill>
              </a:rPr>
              <a:pPr>
                <a:defRPr/>
              </a:pPr>
              <a:t>71</a:t>
            </a:fld>
            <a:endParaRPr lang="en-US" dirty="0">
              <a:solidFill>
                <a:schemeClr val="tx1">
                  <a:tint val="75000"/>
                </a:schemeClr>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83E366C9-8C15-4207-9DDF-100D2355D49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63CB1D95-60AE-48DE-80CD-B10F7DC0098C}"/>
              </a:ext>
            </a:extLst>
          </p:cNvPr>
          <p:cNvSpPr>
            <a:spLocks noGrp="1"/>
          </p:cNvSpPr>
          <p:nvPr>
            <p:ph type="title"/>
          </p:nvPr>
        </p:nvSpPr>
        <p:spPr>
          <a:xfrm>
            <a:off x="-260350" y="207963"/>
            <a:ext cx="10039350" cy="773112"/>
          </a:xfrm>
        </p:spPr>
        <p:txBody>
          <a:bodyPr rtlCol="0">
            <a:normAutofit/>
          </a:bodyPr>
          <a:lstStyle/>
          <a:p>
            <a:pPr algn="ctr" eaLnBrk="1" fontAlgn="auto" hangingPunct="1">
              <a:spcAft>
                <a:spcPts val="0"/>
              </a:spcAft>
              <a:defRPr/>
            </a:pPr>
            <a:r>
              <a:rPr lang="en-US" b="1" cap="all" dirty="0">
                <a:latin typeface="Arial" panose="020B0604020202020204" pitchFamily="34" charset="0"/>
                <a:cs typeface="Arial" panose="020B0604020202020204" pitchFamily="34" charset="0"/>
              </a:rPr>
              <a:t>What is identity theft?</a:t>
            </a:r>
          </a:p>
        </p:txBody>
      </p:sp>
      <p:sp>
        <p:nvSpPr>
          <p:cNvPr id="7" name="Slide Number Placeholder 6">
            <a:extLst>
              <a:ext uri="{FF2B5EF4-FFF2-40B4-BE49-F238E27FC236}">
                <a16:creationId xmlns:a16="http://schemas.microsoft.com/office/drawing/2014/main" id="{0BC3A5FD-AD81-441A-9983-C1FEA0D646C2}"/>
              </a:ext>
            </a:extLst>
          </p:cNvPr>
          <p:cNvSpPr>
            <a:spLocks noGrp="1"/>
          </p:cNvSpPr>
          <p:nvPr>
            <p:ph type="sldNum" sz="quarter" idx="12"/>
          </p:nvPr>
        </p:nvSpPr>
        <p:spPr/>
        <p:txBody>
          <a:bodyPr/>
          <a:lstStyle/>
          <a:p>
            <a:pPr>
              <a:defRPr/>
            </a:pPr>
            <a:fld id="{3A588475-5D33-4B09-9F6A-CCD547B430B6}" type="slidenum">
              <a:rPr lang="en-US">
                <a:solidFill>
                  <a:schemeClr val="tx1">
                    <a:tint val="75000"/>
                  </a:schemeClr>
                </a:solidFill>
              </a:rPr>
              <a:pPr>
                <a:defRPr/>
              </a:pPr>
              <a:t>8</a:t>
            </a:fld>
            <a:endParaRPr lang="en-US" dirty="0">
              <a:solidFill>
                <a:schemeClr val="tx1">
                  <a:tint val="75000"/>
                </a:schemeClr>
              </a:solidFill>
            </a:endParaRPr>
          </a:p>
        </p:txBody>
      </p:sp>
      <p:sp>
        <p:nvSpPr>
          <p:cNvPr id="26629" name="Rectangle 3">
            <a:extLst>
              <a:ext uri="{FF2B5EF4-FFF2-40B4-BE49-F238E27FC236}">
                <a16:creationId xmlns:a16="http://schemas.microsoft.com/office/drawing/2014/main" id="{F4990BFC-B554-4D77-9F7C-9741968CFD57}"/>
              </a:ext>
            </a:extLst>
          </p:cNvPr>
          <p:cNvSpPr txBox="1">
            <a:spLocks noChangeArrowheads="1"/>
          </p:cNvSpPr>
          <p:nvPr/>
        </p:nvSpPr>
        <p:spPr bwMode="auto">
          <a:xfrm>
            <a:off x="503238" y="1497013"/>
            <a:ext cx="108267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4000" dirty="0">
                <a:latin typeface="Arial" panose="020B0604020202020204" pitchFamily="34" charset="0"/>
                <a:cs typeface="Arial" panose="020B0604020202020204" pitchFamily="34" charset="0"/>
              </a:rPr>
              <a:t>Obtaining someone’s personal information and using it for any unlawful purpose </a:t>
            </a:r>
          </a:p>
          <a:p>
            <a:pPr lvl="1" eaLnBrk="1" hangingPunct="1"/>
            <a:r>
              <a:rPr lang="en-US" altLang="en-US" sz="4000" dirty="0">
                <a:latin typeface="Arial" panose="020B0604020202020204" pitchFamily="34" charset="0"/>
                <a:cs typeface="Arial" panose="020B0604020202020204" pitchFamily="34" charset="0"/>
              </a:rPr>
              <a:t>Penal Code § 530.5</a:t>
            </a:r>
          </a:p>
          <a:p>
            <a:pPr eaLnBrk="1" hangingPunct="1"/>
            <a:r>
              <a:rPr lang="en-US" altLang="en-US" sz="4000" dirty="0">
                <a:latin typeface="Arial" panose="020B0604020202020204" pitchFamily="34" charset="0"/>
                <a:cs typeface="Arial" panose="020B0604020202020204" pitchFamily="34" charset="0"/>
              </a:rPr>
              <a:t>Financial </a:t>
            </a:r>
          </a:p>
          <a:p>
            <a:pPr lvl="1" eaLnBrk="1" hangingPunct="1"/>
            <a:r>
              <a:rPr lang="en-US" altLang="en-US" sz="4000" dirty="0">
                <a:latin typeface="Arial" panose="020B0604020202020204" pitchFamily="34" charset="0"/>
                <a:cs typeface="Arial" panose="020B0604020202020204" pitchFamily="34" charset="0"/>
              </a:rPr>
              <a:t>Existing accounts, new accounts</a:t>
            </a:r>
          </a:p>
          <a:p>
            <a:pPr eaLnBrk="1" hangingPunct="1"/>
            <a:r>
              <a:rPr lang="en-US" altLang="en-US" sz="4000" dirty="0">
                <a:latin typeface="Arial" panose="020B0604020202020204" pitchFamily="34" charset="0"/>
                <a:cs typeface="Arial" panose="020B0604020202020204" pitchFamily="34" charset="0"/>
              </a:rPr>
              <a:t>Services: Employment, Medical</a:t>
            </a:r>
          </a:p>
          <a:p>
            <a:pPr eaLnBrk="1" hangingPunct="1"/>
            <a:r>
              <a:rPr lang="en-US" altLang="en-US" sz="4000" dirty="0">
                <a:latin typeface="Arial" panose="020B0604020202020204" pitchFamily="34" charset="0"/>
                <a:cs typeface="Arial" panose="020B0604020202020204" pitchFamily="34" charset="0"/>
              </a:rPr>
              <a:t>Criminal</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descr="&quot;&quot;">
            <a:extLst>
              <a:ext uri="{FF2B5EF4-FFF2-40B4-BE49-F238E27FC236}">
                <a16:creationId xmlns:a16="http://schemas.microsoft.com/office/drawing/2014/main" id="{680F140D-F2D7-4D49-AB80-987166FE2084}"/>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4">
            <a:extLst>
              <a:ext uri="{FF2B5EF4-FFF2-40B4-BE49-F238E27FC236}">
                <a16:creationId xmlns:a16="http://schemas.microsoft.com/office/drawing/2014/main" id="{D48185D2-BDFC-4535-817C-862B5AD652D4}"/>
              </a:ext>
            </a:extLst>
          </p:cNvPr>
          <p:cNvSpPr>
            <a:spLocks noGrp="1"/>
          </p:cNvSpPr>
          <p:nvPr>
            <p:ph type="title"/>
          </p:nvPr>
        </p:nvSpPr>
        <p:spPr>
          <a:xfrm>
            <a:off x="630238" y="639763"/>
            <a:ext cx="3429000" cy="1719262"/>
          </a:xfrm>
        </p:spPr>
        <p:txBody>
          <a:bodyPr rtlCol="0" anchor="b">
            <a:normAutofit/>
          </a:bodyPr>
          <a:lstStyle/>
          <a:p>
            <a:pPr eaLnBrk="1" fontAlgn="auto" hangingPunct="1">
              <a:spcAft>
                <a:spcPts val="0"/>
              </a:spcAft>
              <a:defRPr/>
            </a:pPr>
            <a:r>
              <a:rPr lang="en-US" sz="3800" b="1" cap="all" dirty="0">
                <a:latin typeface="Arial" panose="020B0604020202020204" pitchFamily="34" charset="0"/>
                <a:cs typeface="Arial" panose="020B0604020202020204" pitchFamily="34" charset="0"/>
              </a:rPr>
              <a:t>Identity theft incidents</a:t>
            </a:r>
          </a:p>
        </p:txBody>
      </p:sp>
      <p:sp>
        <p:nvSpPr>
          <p:cNvPr id="14" name="sketch line" descr="&quot;&quot;">
            <a:extLst>
              <a:ext uri="{FF2B5EF4-FFF2-40B4-BE49-F238E27FC236}">
                <a16:creationId xmlns:a16="http://schemas.microsoft.com/office/drawing/2014/main" id="{B0A6ACB0-13B2-4F76-BB9A-352530AC74A4}"/>
              </a:ext>
            </a:extLst>
          </p:cNvPr>
          <p:cNvSpPr>
            <a:spLocks noGrp="1" noRot="1" noChangeAspect="1" noMove="1" noResize="1" noEditPoints="1" noAdjustHandles="1" noChangeArrowheads="1" noChangeShapeType="1" noTextEdit="1"/>
          </p:cNvSpPr>
          <p:nvPr/>
        </p:nvSpPr>
        <p:spPr>
          <a:xfrm>
            <a:off x="642938" y="2573338"/>
            <a:ext cx="3255962" cy="19050"/>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lide Number Placeholder 6">
            <a:extLst>
              <a:ext uri="{FF2B5EF4-FFF2-40B4-BE49-F238E27FC236}">
                <a16:creationId xmlns:a16="http://schemas.microsoft.com/office/drawing/2014/main" id="{275B964A-E208-4519-B5FA-12AD9962277A}"/>
              </a:ext>
            </a:extLst>
          </p:cNvPr>
          <p:cNvSpPr>
            <a:spLocks noGrp="1"/>
          </p:cNvSpPr>
          <p:nvPr>
            <p:ph type="sldNum" sz="quarter" idx="12"/>
          </p:nvPr>
        </p:nvSpPr>
        <p:spPr/>
        <p:txBody>
          <a:bodyPr>
            <a:normAutofit/>
          </a:bodyPr>
          <a:lstStyle/>
          <a:p>
            <a:pPr>
              <a:spcAft>
                <a:spcPts val="600"/>
              </a:spcAft>
              <a:defRPr/>
            </a:pPr>
            <a:fld id="{213A0767-914A-4930-AABF-025D1C9A75A2}" type="slidenum">
              <a:rPr lang="en-US">
                <a:solidFill>
                  <a:schemeClr val="tx1">
                    <a:tint val="75000"/>
                  </a:schemeClr>
                </a:solidFill>
              </a:rPr>
              <a:pPr>
                <a:spcAft>
                  <a:spcPts val="600"/>
                </a:spcAft>
                <a:defRPr/>
              </a:pPr>
              <a:t>9</a:t>
            </a:fld>
            <a:endParaRPr lang="en-US" dirty="0">
              <a:solidFill>
                <a:schemeClr val="tx1">
                  <a:tint val="75000"/>
                </a:schemeClr>
              </a:solidFill>
            </a:endParaRPr>
          </a:p>
        </p:txBody>
      </p:sp>
      <p:pic>
        <p:nvPicPr>
          <p:cNvPr id="28678" name="Picture 3">
            <a:extLst>
              <a:ext uri="{FF2B5EF4-FFF2-40B4-BE49-F238E27FC236}">
                <a16:creationId xmlns:a16="http://schemas.microsoft.com/office/drawing/2014/main" id="{0BD30F1E-82B6-4B54-9B3E-2C8F1CEA076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0950" y="317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9">
            <a:extLst>
              <a:ext uri="{FF2B5EF4-FFF2-40B4-BE49-F238E27FC236}">
                <a16:creationId xmlns:a16="http://schemas.microsoft.com/office/drawing/2014/main" id="{E780E9AF-E324-45D4-93C9-53AD4267CBC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238" y="1117600"/>
            <a:ext cx="6935787"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artner_Consulting 2016">
  <a:themeElements>
    <a:clrScheme name="Gartner-Consulting 2016">
      <a:dk1>
        <a:srgbClr val="000000"/>
      </a:dk1>
      <a:lt1>
        <a:srgbClr val="FFFFFF"/>
      </a:lt1>
      <a:dk2>
        <a:srgbClr val="00254C"/>
      </a:dk2>
      <a:lt2>
        <a:srgbClr val="FFFFFF"/>
      </a:lt2>
      <a:accent1>
        <a:srgbClr val="00529B"/>
      </a:accent1>
      <a:accent2>
        <a:srgbClr val="00A5E3"/>
      </a:accent2>
      <a:accent3>
        <a:srgbClr val="66C9EE"/>
      </a:accent3>
      <a:accent4>
        <a:srgbClr val="B2E0F7"/>
      </a:accent4>
      <a:accent5>
        <a:srgbClr val="BFBFBF"/>
      </a:accent5>
      <a:accent6>
        <a:srgbClr val="46A33F"/>
      </a:accent6>
      <a:hlink>
        <a:srgbClr val="667C94"/>
      </a:hlink>
      <a:folHlink>
        <a:srgbClr val="6E96D5"/>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custClrLst>
    <a:custClr name="Gartner Blue">
      <a:srgbClr val="00529B"/>
    </a:custClr>
    <a:custClr name="Black">
      <a:srgbClr val="000000"/>
    </a:custClr>
    <a:custClr name="Gold">
      <a:srgbClr val="FCAF17"/>
    </a:custClr>
    <a:custClr name="Light Blue">
      <a:srgbClr val="00A5E3"/>
    </a:custClr>
    <a:custClr name="Dark Blue">
      <a:srgbClr val="00254C"/>
    </a:custClr>
    <a:custClr name="Orange">
      <a:srgbClr val="E5550D"/>
    </a:custClr>
    <a:custClr name="Green">
      <a:srgbClr val="46A33F"/>
    </a:custClr>
    <a:custClr name="Purple">
      <a:srgbClr val="56129D"/>
    </a:custClr>
    <a:custClr name="Red">
      <a:srgbClr val="AC0000"/>
    </a:custClr>
    <a:custClr name="White">
      <a:srgbClr val="FFFFFF"/>
    </a:custClr>
    <a:custClr name="Gartner Blue 70%">
      <a:srgbClr val="B2CBE1"/>
    </a:custClr>
    <a:custClr name="Black 70%">
      <a:srgbClr val="B2B2B2"/>
    </a:custClr>
    <a:custClr name="Gold 70%">
      <a:srgbClr val="FEDFA2"/>
    </a:custClr>
    <a:custClr name="Light Blue70%">
      <a:srgbClr val="B2E4F7"/>
    </a:custClr>
    <a:custClr name="Dark Blue 70%">
      <a:srgbClr val="B2BDC9"/>
    </a:custClr>
    <a:custClr name="Orange 70%">
      <a:srgbClr val="F7CCB6"/>
    </a:custClr>
    <a:custClr name="Green 70%">
      <a:srgbClr val="C7E3C5"/>
    </a:custClr>
    <a:custClr name="Purple 70%">
      <a:srgbClr val="CCB7E1"/>
    </a:custClr>
    <a:custClr name="Red 70%">
      <a:srgbClr val="FFBBBB"/>
    </a:custClr>
    <a:custClr name="White">
      <a:srgbClr val="FFFFFF"/>
    </a:custClr>
    <a:custClr name="Gartner Blue 40%">
      <a:srgbClr val="6697C3"/>
    </a:custClr>
    <a:custClr name="Black 40%">
      <a:srgbClr val="666666"/>
    </a:custClr>
    <a:custClr name="Gold 40%">
      <a:srgbClr val="FDCF74"/>
    </a:custClr>
    <a:custClr name="Light Blue 40%">
      <a:srgbClr val="66C9EE"/>
    </a:custClr>
    <a:custClr name="Dark Blue 40%">
      <a:srgbClr val="667C94"/>
    </a:custClr>
    <a:custClr name="Orange 40%">
      <a:srgbClr val="EF996E"/>
    </a:custClr>
    <a:custClr name="Green 40%">
      <a:srgbClr val="90C88C"/>
    </a:custClr>
    <a:custClr name="Purple 40%">
      <a:srgbClr val="9470BA"/>
    </a:custClr>
    <a:custClr name="Red 40%">
      <a:srgbClr val="FE0000"/>
    </a:custClr>
    <a:custClr name="White">
      <a:srgbClr val="FFFFFF"/>
    </a:custClr>
  </a:custClrLst>
  <a:extLst>
    <a:ext uri="{05A4C25C-085E-4340-85A3-A5531E510DB2}">
      <thm15:themeFamily xmlns:thm15="http://schemas.microsoft.com/office/thememl/2012/main" name="Presentation1" id="{D844D097-7F65-4664-B56E-BBAEF6DF1C53}" vid="{E46A47C6-B1CC-4663-9F29-D324C92CD2D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73586</TotalTime>
  <Words>9118</Words>
  <Application>Microsoft Office PowerPoint</Application>
  <PresentationFormat>Widescreen</PresentationFormat>
  <Paragraphs>681</Paragraphs>
  <Slides>71</Slides>
  <Notes>71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71</vt:i4>
      </vt:variant>
    </vt:vector>
  </HeadingPairs>
  <TitlesOfParts>
    <vt:vector size="84" baseType="lpstr">
      <vt:lpstr>Arial</vt:lpstr>
      <vt:lpstr>Arial Narrow</vt:lpstr>
      <vt:lpstr>Calibri</vt:lpstr>
      <vt:lpstr>Calibri Light</vt:lpstr>
      <vt:lpstr>Times</vt:lpstr>
      <vt:lpstr>Times New Roman</vt:lpstr>
      <vt:lpstr>Wingdings</vt:lpstr>
      <vt:lpstr>1_Office Theme</vt:lpstr>
      <vt:lpstr>1_Gartner_Consulting 2016</vt:lpstr>
      <vt:lpstr>3_Office Theme</vt:lpstr>
      <vt:lpstr>4_Office Theme</vt:lpstr>
      <vt:lpstr>7_Office Theme</vt:lpstr>
      <vt:lpstr>think-cell Slide</vt:lpstr>
      <vt:lpstr>Office of Information Security</vt:lpstr>
      <vt:lpstr>Outline</vt:lpstr>
      <vt:lpstr>Training goals</vt:lpstr>
      <vt:lpstr>Training goals Continued</vt:lpstr>
      <vt:lpstr>Why Protect privacy</vt:lpstr>
      <vt:lpstr>Why Protect privacy Continued</vt:lpstr>
      <vt:lpstr>Identity theft</vt:lpstr>
      <vt:lpstr>What is identity theft?</vt:lpstr>
      <vt:lpstr>Identity theft incidents</vt:lpstr>
      <vt:lpstr>Impact of ID theft on economy</vt:lpstr>
      <vt:lpstr>State government privacy laws</vt:lpstr>
      <vt:lpstr>State government Privacy Laws continued</vt:lpstr>
      <vt:lpstr>Information practices act (ipa)</vt:lpstr>
      <vt:lpstr>Ipa: Personal information</vt:lpstr>
      <vt:lpstr>IPA: Individual access to personal information</vt:lpstr>
      <vt:lpstr>Ipa: security of personal information</vt:lpstr>
      <vt:lpstr>Ipa: accountability</vt:lpstr>
      <vt:lpstr>IPA: Notice of security breach</vt:lpstr>
      <vt:lpstr>Breach notice law</vt:lpstr>
      <vt:lpstr>Breach notice law Continued</vt:lpstr>
      <vt:lpstr>Breach notice law Continued. </vt:lpstr>
      <vt:lpstr>Breach notice law Continued..</vt:lpstr>
      <vt:lpstr>Privacy and public records</vt:lpstr>
      <vt:lpstr>SSN confidentiality act</vt:lpstr>
      <vt:lpstr>SSN confidentiality act Continued</vt:lpstr>
      <vt:lpstr>Recommended privacy practices</vt:lpstr>
      <vt:lpstr>Confidential information</vt:lpstr>
      <vt:lpstr>Personal information = money</vt:lpstr>
      <vt:lpstr>Know where personal information is</vt:lpstr>
      <vt:lpstr>Retain only when necessary</vt:lpstr>
      <vt:lpstr>Dispose of records safely</vt:lpstr>
      <vt:lpstr>Protect personal information from unauthorized access </vt:lpstr>
      <vt:lpstr>Protect personal information in workstations</vt:lpstr>
      <vt:lpstr>Protect personal information in workstations continued</vt:lpstr>
      <vt:lpstr>Protect personal information on Mobile computing devices</vt:lpstr>
      <vt:lpstr>Protect personal information in transit</vt:lpstr>
      <vt:lpstr>Protect personal information in transit continued</vt:lpstr>
      <vt:lpstr>Protect state information in transit</vt:lpstr>
      <vt:lpstr>Don’t be fooled</vt:lpstr>
      <vt:lpstr>Report information security incidents</vt:lpstr>
      <vt:lpstr>Report information security incidents continued</vt:lpstr>
      <vt:lpstr>A matter of respect</vt:lpstr>
      <vt:lpstr>Privacy quiz</vt:lpstr>
      <vt:lpstr>Quiz question 1</vt:lpstr>
      <vt:lpstr>Options for q1</vt:lpstr>
      <vt:lpstr>Correct answer to q1</vt:lpstr>
      <vt:lpstr>Quiz question 2</vt:lpstr>
      <vt:lpstr>Options for q2</vt:lpstr>
      <vt:lpstr>Correct answer to q2</vt:lpstr>
      <vt:lpstr>Quiz question 3</vt:lpstr>
      <vt:lpstr>Options for q3</vt:lpstr>
      <vt:lpstr>Correct answer to q3</vt:lpstr>
      <vt:lpstr>Quiz Question 4</vt:lpstr>
      <vt:lpstr>Options for Q4</vt:lpstr>
      <vt:lpstr>Correct answer to q4</vt:lpstr>
      <vt:lpstr>Quiz Question 5</vt:lpstr>
      <vt:lpstr>Correct answer to Q5</vt:lpstr>
      <vt:lpstr>Quiz question 6</vt:lpstr>
      <vt:lpstr>Options for q6</vt:lpstr>
      <vt:lpstr>Correct answer to q6</vt:lpstr>
      <vt:lpstr>Quiz question 7</vt:lpstr>
      <vt:lpstr>Options for q7</vt:lpstr>
      <vt:lpstr>Correct answer to q7</vt:lpstr>
      <vt:lpstr>Quiz question 8</vt:lpstr>
      <vt:lpstr>Options for q8</vt:lpstr>
      <vt:lpstr>Correct answer to q8</vt:lpstr>
      <vt:lpstr>Quiz Question 9</vt:lpstr>
      <vt:lpstr>Correct answer to q9</vt:lpstr>
      <vt:lpstr>Quiz Question 10</vt:lpstr>
      <vt:lpstr>Correct answer to q10</vt:lpstr>
      <vt:lpstr>Privacy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Information Security</dc:title>
  <dc:creator>Tina Rau</dc:creator>
  <cp:lastModifiedBy>LePage, Bryan@CIO</cp:lastModifiedBy>
  <cp:revision>537</cp:revision>
  <cp:lastPrinted>2022-03-10T22:02:26Z</cp:lastPrinted>
  <dcterms:created xsi:type="dcterms:W3CDTF">2019-01-14T06:26:17Z</dcterms:created>
  <dcterms:modified xsi:type="dcterms:W3CDTF">2022-03-28T16:03:24Z</dcterms:modified>
</cp:coreProperties>
</file>